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20"/>
  </p:handoutMasterIdLst>
  <p:sldIdLst>
    <p:sldId id="257" r:id="rId3"/>
    <p:sldId id="259" r:id="rId4"/>
    <p:sldId id="271" r:id="rId5"/>
    <p:sldId id="293" r:id="rId6"/>
    <p:sldId id="282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4" r:id="rId18"/>
    <p:sldId id="299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273" y="57"/>
      </p:cViewPr>
      <p:guideLst>
        <p:guide orient="horz" pos="215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78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5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6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Relationship Id="rId3" Type="http://schemas.openxmlformats.org/officeDocument/2006/relationships/image" Target="../media/image1.sv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4146" y="185646"/>
            <a:ext cx="3683000" cy="647700"/>
          </a:xfrm>
        </p:spPr>
        <p:txBody>
          <a:bodyPr/>
          <a:lstStyle/>
          <a:p>
            <a:r>
              <a:rPr lang="zh-CN" altLang="en-US">
                <a:solidFill>
                  <a:schemeClr val="accent6">
                    <a:lumMod val="75000"/>
                  </a:schemeClr>
                </a:solidFill>
              </a:rPr>
              <a:t>简介</a:t>
            </a:r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lum bright="-18000" contrast="12000"/>
          </a:blip>
          <a:stretch>
            <a:fillRect/>
          </a:stretch>
        </p:blipFill>
        <p:spPr>
          <a:xfrm>
            <a:off x="20955" y="-1279525"/>
            <a:ext cx="12171045" cy="813752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772025" y="2522647"/>
            <a:ext cx="7419975" cy="2157095"/>
            <a:chOff x="7269" y="4797"/>
            <a:chExt cx="11685" cy="3397"/>
          </a:xfrm>
        </p:grpSpPr>
        <p:sp>
          <p:nvSpPr>
            <p:cNvPr id="7" name="矩形 6"/>
            <p:cNvSpPr/>
            <p:nvPr/>
          </p:nvSpPr>
          <p:spPr>
            <a:xfrm>
              <a:off x="7269" y="4797"/>
              <a:ext cx="11685" cy="3397"/>
            </a:xfrm>
            <a:prstGeom prst="rect">
              <a:avLst/>
            </a:prstGeom>
            <a:noFill/>
            <a:ln w="28575" cmpd="sng">
              <a:solidFill>
                <a:srgbClr val="92D050">
                  <a:alpha val="90000"/>
                </a:srgbClr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842" y="5080"/>
              <a:ext cx="10964" cy="3019"/>
            </a:xfrm>
            <a:prstGeom prst="rect">
              <a:avLst/>
            </a:prstGeom>
            <a:solidFill>
              <a:srgbClr val="92D050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9464" y="6555"/>
              <a:ext cx="9129" cy="1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50000"/>
                      <a:alpha val="54000"/>
                    </a:schemeClr>
                  </a:solidFill>
                </a14:hiddenFill>
              </a:ext>
            </a:extLst>
          </p:spPr>
          <p:txBody>
            <a:bodyPr wrap="square" anchor="ctr" anchorCtr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3600" b="1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sym typeface="+mn-ea"/>
                </a:rPr>
                <a:t>Reliable</a:t>
              </a:r>
              <a:r>
                <a:rPr lang="en-US" altLang="zh-CN" sz="3600" b="1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· </a:t>
              </a:r>
              <a:r>
                <a:rPr lang="en-US" altLang="zh-CN" sz="3600" b="1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sym typeface="+mn-ea"/>
                </a:rPr>
                <a:t>Natural</a:t>
              </a:r>
              <a:r>
                <a:rPr lang="en-US" altLang="zh-CN" sz="3600" b="1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· Caring</a:t>
              </a:r>
              <a:r>
                <a:rPr lang="zh-CN" altLang="en-US" sz="3600" dirty="0">
                  <a:solidFill>
                    <a:srgbClr val="293E19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zh-CN" altLang="en-US" sz="3600" dirty="0">
                <a:solidFill>
                  <a:srgbClr val="293E19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11" name="Picture 2" descr="F:\01 公司资料\02 公司logo规范\新LOGO+_白色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56" y="5399"/>
              <a:ext cx="4337" cy="1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12" y="0"/>
            <a:ext cx="9700752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56235" y="0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82270" y="945515"/>
            <a:ext cx="67373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品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牌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VIS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统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82270" y="3413760"/>
            <a:ext cx="687070" cy="3448050"/>
            <a:chOff x="602" y="5376"/>
            <a:chExt cx="1082" cy="5430"/>
          </a:xfrm>
        </p:grpSpPr>
        <p:grpSp>
          <p:nvGrpSpPr>
            <p:cNvPr id="13" name="组合 12"/>
            <p:cNvGrpSpPr/>
            <p:nvPr/>
          </p:nvGrpSpPr>
          <p:grpSpPr>
            <a:xfrm rot="10800000">
              <a:off x="602" y="5376"/>
              <a:ext cx="1082" cy="1520"/>
              <a:chOff x="1586" y="929"/>
              <a:chExt cx="1673" cy="2383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604" y="6664"/>
              <a:ext cx="1081" cy="4143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92" y="17060"/>
            <a:ext cx="9700752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56235" y="0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82270" y="945515"/>
            <a:ext cx="67373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品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牌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VIS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统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82270" y="3413760"/>
            <a:ext cx="687070" cy="3448050"/>
            <a:chOff x="602" y="5376"/>
            <a:chExt cx="1082" cy="5430"/>
          </a:xfrm>
        </p:grpSpPr>
        <p:grpSp>
          <p:nvGrpSpPr>
            <p:cNvPr id="13" name="组合 12"/>
            <p:cNvGrpSpPr/>
            <p:nvPr/>
          </p:nvGrpSpPr>
          <p:grpSpPr>
            <a:xfrm rot="10800000">
              <a:off x="602" y="5376"/>
              <a:ext cx="1082" cy="1520"/>
              <a:chOff x="1586" y="929"/>
              <a:chExt cx="1673" cy="2383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604" y="6664"/>
              <a:ext cx="1081" cy="4143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56235" y="0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82270" y="945515"/>
            <a:ext cx="67373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品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牌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VIS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统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82270" y="3413760"/>
            <a:ext cx="687070" cy="3448050"/>
            <a:chOff x="602" y="5376"/>
            <a:chExt cx="1082" cy="5430"/>
          </a:xfrm>
        </p:grpSpPr>
        <p:grpSp>
          <p:nvGrpSpPr>
            <p:cNvPr id="13" name="组合 12"/>
            <p:cNvGrpSpPr/>
            <p:nvPr/>
          </p:nvGrpSpPr>
          <p:grpSpPr>
            <a:xfrm rot="10800000">
              <a:off x="602" y="5376"/>
              <a:ext cx="1082" cy="1520"/>
              <a:chOff x="1586" y="929"/>
              <a:chExt cx="1673" cy="2383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604" y="6664"/>
              <a:ext cx="1081" cy="4143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6120" y="0"/>
            <a:ext cx="96640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56235" y="0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82270" y="945515"/>
            <a:ext cx="67373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品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牌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VIS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统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82270" y="3413760"/>
            <a:ext cx="687070" cy="3448050"/>
            <a:chOff x="602" y="5376"/>
            <a:chExt cx="1082" cy="5430"/>
          </a:xfrm>
        </p:grpSpPr>
        <p:grpSp>
          <p:nvGrpSpPr>
            <p:cNvPr id="13" name="组合 12"/>
            <p:cNvGrpSpPr/>
            <p:nvPr/>
          </p:nvGrpSpPr>
          <p:grpSpPr>
            <a:xfrm rot="10800000">
              <a:off x="602" y="5376"/>
              <a:ext cx="1082" cy="1520"/>
              <a:chOff x="1586" y="929"/>
              <a:chExt cx="1673" cy="2383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604" y="6664"/>
              <a:ext cx="1081" cy="4143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7" name="图片 16" descr="6]N)%TKG_$[VKK$Q`WIVQ}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7185" y="500380"/>
            <a:ext cx="4026535" cy="618998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192010" y="2995930"/>
            <a:ext cx="25285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/>
              <a:t>Standard product name</a:t>
            </a:r>
            <a:endParaRPr lang="en-US" altLang="zh-CN" sz="1200"/>
          </a:p>
          <a:p>
            <a:r>
              <a:rPr lang="zh-CN" altLang="en-US" sz="1200"/>
              <a:t>（墨水彩盒名称统一使用该叫法，墨水类别在标签上做区分）</a:t>
            </a:r>
            <a:endParaRPr lang="zh-CN" altLang="en-US" sz="1200"/>
          </a:p>
        </p:txBody>
      </p:sp>
      <p:sp>
        <p:nvSpPr>
          <p:cNvPr id="19" name="矩形 18"/>
          <p:cNvSpPr/>
          <p:nvPr/>
        </p:nvSpPr>
        <p:spPr>
          <a:xfrm>
            <a:off x="4946015" y="3051810"/>
            <a:ext cx="950595" cy="47434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>
            <a:endCxn id="18" idx="1"/>
          </p:cNvCxnSpPr>
          <p:nvPr/>
        </p:nvCxnSpPr>
        <p:spPr>
          <a:xfrm flipV="1">
            <a:off x="5896610" y="3318510"/>
            <a:ext cx="1304290" cy="7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946015" y="3756660"/>
            <a:ext cx="977265" cy="8001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192010" y="3921125"/>
            <a:ext cx="2451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/>
              <a:t>Bottle picture (patent bottle only)</a:t>
            </a:r>
            <a:endParaRPr lang="en-US" altLang="zh-CN" sz="1200"/>
          </a:p>
          <a:p>
            <a:r>
              <a:rPr lang="zh-CN" altLang="en-US" sz="1200"/>
              <a:t>（仅专利瓶用瓶型图片）</a:t>
            </a:r>
            <a:endParaRPr lang="zh-CN" altLang="en-US" sz="1200"/>
          </a:p>
        </p:txBody>
      </p:sp>
      <p:cxnSp>
        <p:nvCxnSpPr>
          <p:cNvPr id="23" name="直接箭头连接符 22"/>
          <p:cNvCxnSpPr/>
          <p:nvPr/>
        </p:nvCxnSpPr>
        <p:spPr>
          <a:xfrm flipV="1">
            <a:off x="5929630" y="4055110"/>
            <a:ext cx="1304290" cy="7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4946650" y="4679950"/>
            <a:ext cx="941070" cy="7804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7114540" y="4798695"/>
            <a:ext cx="2302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/>
              <a:t>instruction label</a:t>
            </a:r>
            <a:endParaRPr lang="en-US" altLang="zh-CN" sz="1200"/>
          </a:p>
          <a:p>
            <a:r>
              <a:rPr lang="zh-CN" altLang="en-US" sz="1200"/>
              <a:t>（标签上可标注墨水类别，注意不能出现原装品牌名称）</a:t>
            </a:r>
            <a:endParaRPr lang="zh-CN" altLang="en-US" sz="1200"/>
          </a:p>
        </p:txBody>
      </p:sp>
      <p:cxnSp>
        <p:nvCxnSpPr>
          <p:cNvPr id="26" name="直接箭头连接符 25"/>
          <p:cNvCxnSpPr/>
          <p:nvPr/>
        </p:nvCxnSpPr>
        <p:spPr>
          <a:xfrm flipV="1">
            <a:off x="5887720" y="4933315"/>
            <a:ext cx="1304290" cy="7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7114540" y="5726430"/>
            <a:ext cx="1666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/>
              <a:t>Best before date</a:t>
            </a:r>
            <a:endParaRPr lang="en-US" altLang="zh-CN" sz="1200"/>
          </a:p>
          <a:p>
            <a:r>
              <a:rPr lang="en-US" altLang="zh-CN" sz="1200" b="1"/>
              <a:t>MM/YYYY</a:t>
            </a:r>
            <a:endParaRPr lang="en-US" altLang="zh-CN" sz="1200" b="1"/>
          </a:p>
        </p:txBody>
      </p:sp>
      <p:cxnSp>
        <p:nvCxnSpPr>
          <p:cNvPr id="28" name="直接箭头连接符 27"/>
          <p:cNvCxnSpPr/>
          <p:nvPr/>
        </p:nvCxnSpPr>
        <p:spPr>
          <a:xfrm>
            <a:off x="5796915" y="5856605"/>
            <a:ext cx="1395095" cy="3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050" y="4556760"/>
            <a:ext cx="2720975" cy="1762125"/>
          </a:xfrm>
          <a:prstGeom prst="rect">
            <a:avLst/>
          </a:prstGeom>
        </p:spPr>
      </p:pic>
      <p:cxnSp>
        <p:nvCxnSpPr>
          <p:cNvPr id="30" name="直接箭头连接符 29"/>
          <p:cNvCxnSpPr/>
          <p:nvPr/>
        </p:nvCxnSpPr>
        <p:spPr>
          <a:xfrm>
            <a:off x="9043035" y="4928870"/>
            <a:ext cx="4546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10417810" y="5200650"/>
            <a:ext cx="683260" cy="2597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箭头连接符 31"/>
          <p:cNvCxnSpPr/>
          <p:nvPr/>
        </p:nvCxnSpPr>
        <p:spPr>
          <a:xfrm flipV="1">
            <a:off x="10646410" y="4454525"/>
            <a:ext cx="2540" cy="666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10100310" y="3828415"/>
            <a:ext cx="2037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/>
              <a:t>Printer model</a:t>
            </a:r>
            <a:r>
              <a:rPr lang="zh-CN" altLang="en-US" sz="1200"/>
              <a:t>， </a:t>
            </a:r>
            <a:r>
              <a:rPr lang="en-US" altLang="zh-CN" sz="1200"/>
              <a:t>short for OEM brand</a:t>
            </a:r>
            <a:endParaRPr lang="en-US" altLang="zh-CN" sz="1200"/>
          </a:p>
          <a:p>
            <a:r>
              <a:rPr lang="zh-CN" altLang="en-US" sz="1200"/>
              <a:t>（适用型号，</a:t>
            </a:r>
            <a:r>
              <a:rPr lang="en-US" altLang="zh-CN" sz="1200"/>
              <a:t>OEM</a:t>
            </a:r>
            <a:r>
              <a:rPr lang="zh-CN" altLang="en-US" sz="1200"/>
              <a:t>缩写）</a:t>
            </a:r>
            <a:endParaRPr lang="zh-CN" altLang="en-US" sz="1200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7353" y="485140"/>
            <a:ext cx="10852150" cy="48742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852788" y="3234690"/>
            <a:ext cx="2342515" cy="7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246248" y="4460875"/>
            <a:ext cx="603250" cy="1549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17953" y="5791835"/>
            <a:ext cx="1471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/>
              <a:t>Use before date</a:t>
            </a:r>
            <a:endParaRPr lang="en-US" altLang="zh-CN" sz="1200"/>
          </a:p>
          <a:p>
            <a:r>
              <a:rPr lang="en-US" altLang="zh-CN" sz="1200">
                <a:sym typeface="+mn-ea"/>
              </a:rPr>
              <a:t> </a:t>
            </a:r>
            <a:r>
              <a:rPr lang="en-US" altLang="zh-CN" sz="1200" b="1">
                <a:sym typeface="+mn-ea"/>
              </a:rPr>
              <a:t>DD/MM/YYYY</a:t>
            </a:r>
            <a:endParaRPr lang="en-US" altLang="zh-CN" sz="1200"/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2551048" y="4615815"/>
            <a:ext cx="2540" cy="109537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196323" y="5012055"/>
            <a:ext cx="1289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ym typeface="+mn-ea"/>
              </a:rPr>
              <a:t>instruction label</a:t>
            </a:r>
            <a:endParaRPr lang="en-US" altLang="zh-CN" sz="1200">
              <a:sym typeface="+mn-ea"/>
            </a:endParaRPr>
          </a:p>
          <a:p>
            <a:r>
              <a:rPr lang="en-US" altLang="zh-CN" sz="1200"/>
              <a:t>NO-OEM brand</a:t>
            </a:r>
            <a:endParaRPr lang="en-US" altLang="zh-CN" sz="1200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9838308" y="3968750"/>
            <a:ext cx="5080" cy="104330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0868278" y="4772660"/>
            <a:ext cx="136334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>
                <a:sym typeface="+mn-ea"/>
              </a:rPr>
              <a:t>（标签上不能出现原装品牌名称，标签大小根据硒鼓盒尺寸而定。有三种尺寸标签：</a:t>
            </a:r>
            <a:endParaRPr lang="zh-CN" altLang="en-US" sz="1200">
              <a:sym typeface="+mn-ea"/>
            </a:endParaRPr>
          </a:p>
          <a:p>
            <a:r>
              <a:rPr lang="en-US" altLang="zh-CN" sz="1200">
                <a:sym typeface="+mn-ea"/>
              </a:rPr>
              <a:t>198*60mm</a:t>
            </a:r>
            <a:r>
              <a:rPr lang="zh-CN" altLang="en-US" sz="1200">
                <a:sym typeface="+mn-ea"/>
              </a:rPr>
              <a:t>，</a:t>
            </a:r>
            <a:r>
              <a:rPr lang="en-US" altLang="zh-CN" sz="1200">
                <a:sym typeface="+mn-ea"/>
              </a:rPr>
              <a:t>110x30mm</a:t>
            </a:r>
            <a:r>
              <a:rPr lang="zh-CN" altLang="en-US" sz="1200">
                <a:sym typeface="+mn-ea"/>
              </a:rPr>
              <a:t>，</a:t>
            </a:r>
            <a:r>
              <a:rPr lang="en-US" altLang="zh-CN" sz="1200">
                <a:sym typeface="+mn-ea"/>
              </a:rPr>
              <a:t>55*30mm</a:t>
            </a:r>
            <a:r>
              <a:rPr lang="zh-CN" altLang="en-US" sz="1200">
                <a:sym typeface="+mn-ea"/>
              </a:rPr>
              <a:t>）</a:t>
            </a:r>
            <a:endParaRPr lang="zh-CN" altLang="en-US" sz="1200"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963" y="5415280"/>
            <a:ext cx="4648835" cy="139827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144552" y="2540"/>
            <a:ext cx="699770" cy="965200"/>
            <a:chOff x="582" y="-11"/>
            <a:chExt cx="1102" cy="1520"/>
          </a:xfrm>
        </p:grpSpPr>
        <p:grpSp>
          <p:nvGrpSpPr>
            <p:cNvPr id="25" name="组合 24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70587" y="948055"/>
            <a:ext cx="67373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品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牌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VIS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统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70587" y="3416300"/>
            <a:ext cx="687070" cy="3448050"/>
            <a:chOff x="602" y="5376"/>
            <a:chExt cx="1082" cy="5430"/>
          </a:xfrm>
        </p:grpSpPr>
        <p:grpSp>
          <p:nvGrpSpPr>
            <p:cNvPr id="31" name="组合 30"/>
            <p:cNvGrpSpPr/>
            <p:nvPr/>
          </p:nvGrpSpPr>
          <p:grpSpPr>
            <a:xfrm rot="10800000">
              <a:off x="602" y="5376"/>
              <a:ext cx="1082" cy="1520"/>
              <a:chOff x="1586" y="929"/>
              <a:chExt cx="1673" cy="2383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604" y="6664"/>
              <a:ext cx="1081" cy="4143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1041447" y="1169035"/>
            <a:ext cx="6416675" cy="49110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94377" y="2261235"/>
            <a:ext cx="481330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020482" y="3877945"/>
            <a:ext cx="162560" cy="4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3214417" y="2595245"/>
            <a:ext cx="4373245" cy="63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6183042" y="4110355"/>
            <a:ext cx="1388745" cy="127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705772" y="2458085"/>
            <a:ext cx="1891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ym typeface="+mn-ea"/>
              </a:rPr>
              <a:t>instruction label</a:t>
            </a:r>
            <a:endParaRPr lang="en-US" altLang="zh-CN" sz="1200">
              <a:sym typeface="+mn-ea"/>
            </a:endParaRPr>
          </a:p>
          <a:p>
            <a:r>
              <a:rPr lang="en-US" altLang="zh-CN" sz="1200"/>
              <a:t>NO-OEM brand name</a:t>
            </a:r>
            <a:endParaRPr lang="en-US" altLang="zh-CN" sz="1200"/>
          </a:p>
        </p:txBody>
      </p:sp>
      <p:sp>
        <p:nvSpPr>
          <p:cNvPr id="10" name="文本框 9"/>
          <p:cNvSpPr txBox="1"/>
          <p:nvPr/>
        </p:nvSpPr>
        <p:spPr>
          <a:xfrm>
            <a:off x="7409227" y="2820670"/>
            <a:ext cx="273431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>
                <a:sym typeface="+mn-ea"/>
              </a:rPr>
              <a:t>（标签上不能出现原装品牌名称）</a:t>
            </a:r>
            <a:endParaRPr lang="zh-CN" altLang="en-US" sz="1200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05772" y="3971925"/>
            <a:ext cx="1820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/>
              <a:t>Use before date</a:t>
            </a:r>
            <a:endParaRPr lang="en-US" altLang="zh-CN" sz="1200"/>
          </a:p>
          <a:p>
            <a:r>
              <a:rPr lang="en-US" altLang="zh-CN" sz="1200" b="1">
                <a:sym typeface="+mn-ea"/>
              </a:rPr>
              <a:t> DD/MM/YYYY</a:t>
            </a:r>
            <a:endParaRPr lang="en-US" altLang="zh-CN" sz="1200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811" y="316410"/>
            <a:ext cx="3230880" cy="17602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44552" y="2540"/>
            <a:ext cx="699770" cy="965200"/>
            <a:chOff x="582" y="-11"/>
            <a:chExt cx="1102" cy="1520"/>
          </a:xfrm>
        </p:grpSpPr>
        <p:grpSp>
          <p:nvGrpSpPr>
            <p:cNvPr id="14" name="组合 13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70587" y="948055"/>
            <a:ext cx="67373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品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牌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VIS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统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70587" y="3416300"/>
            <a:ext cx="687070" cy="3448050"/>
            <a:chOff x="602" y="5376"/>
            <a:chExt cx="1082" cy="5430"/>
          </a:xfrm>
        </p:grpSpPr>
        <p:grpSp>
          <p:nvGrpSpPr>
            <p:cNvPr id="20" name="组合 19"/>
            <p:cNvGrpSpPr/>
            <p:nvPr/>
          </p:nvGrpSpPr>
          <p:grpSpPr>
            <a:xfrm rot="10800000">
              <a:off x="602" y="5376"/>
              <a:ext cx="1082" cy="1520"/>
              <a:chOff x="1586" y="929"/>
              <a:chExt cx="1673" cy="2383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604" y="6664"/>
              <a:ext cx="1081" cy="4143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415540" y="2011045"/>
            <a:ext cx="7360920" cy="2245995"/>
            <a:chOff x="7362" y="4703"/>
            <a:chExt cx="11592" cy="3537"/>
          </a:xfrm>
        </p:grpSpPr>
        <p:sp>
          <p:nvSpPr>
            <p:cNvPr id="5" name="矩形 4"/>
            <p:cNvSpPr/>
            <p:nvPr/>
          </p:nvSpPr>
          <p:spPr>
            <a:xfrm>
              <a:off x="7362" y="4703"/>
              <a:ext cx="11592" cy="3537"/>
            </a:xfrm>
            <a:prstGeom prst="rect">
              <a:avLst/>
            </a:prstGeom>
            <a:noFill/>
            <a:ln w="28575" cmpd="sng">
              <a:solidFill>
                <a:srgbClr val="92D050">
                  <a:alpha val="90000"/>
                </a:srgbClr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842" y="5080"/>
              <a:ext cx="10964" cy="30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306185" y="3136265"/>
            <a:ext cx="339090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Thank you !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" name="Picture 2" descr="F:\01 公司资料\02 公司logo规范\新LOGO+_白色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665085" y="2750820"/>
            <a:ext cx="1791335" cy="61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9906" y="157498"/>
            <a:ext cx="10852237" cy="648000"/>
          </a:xfrm>
        </p:spPr>
        <p:txBody>
          <a:bodyPr/>
          <a:lstStyle/>
          <a:p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企业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&amp;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品牌的价值观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Group 57"/>
          <p:cNvGrpSpPr/>
          <p:nvPr/>
        </p:nvGrpSpPr>
        <p:grpSpPr>
          <a:xfrm>
            <a:off x="4203065" y="1905000"/>
            <a:ext cx="3976370" cy="3547745"/>
            <a:chOff x="5647701" y="1599766"/>
            <a:chExt cx="4572995" cy="4080928"/>
          </a:xfrm>
          <a:solidFill>
            <a:srgbClr val="DC4415"/>
          </a:solidFill>
        </p:grpSpPr>
        <p:grpSp>
          <p:nvGrpSpPr>
            <p:cNvPr id="15" name="Group 58"/>
            <p:cNvGrpSpPr/>
            <p:nvPr/>
          </p:nvGrpSpPr>
          <p:grpSpPr>
            <a:xfrm>
              <a:off x="6191250" y="1599766"/>
              <a:ext cx="3473482" cy="1069614"/>
              <a:chOff x="6191250" y="1599766"/>
              <a:chExt cx="3473482" cy="1069614"/>
            </a:xfrm>
            <a:grpFill/>
          </p:grpSpPr>
          <p:sp>
            <p:nvSpPr>
              <p:cNvPr id="21" name="Freeform 64"/>
              <p:cNvSpPr/>
              <p:nvPr/>
            </p:nvSpPr>
            <p:spPr bwMode="auto">
              <a:xfrm>
                <a:off x="6191250" y="1599766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solidFill>
                <a:srgbClr val="54823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noAutofit/>
              </a:bodyPr>
              <a:lstStyle/>
              <a:p>
                <a:pPr algn="ctr" defTabSz="6985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pc="-38" dirty="0">
                  <a:solidFill>
                    <a:schemeClr val="accent1"/>
                  </a:solidFill>
                  <a:latin typeface="Arial" panose="020B0604020202020204" pitchFamily="34" charset="0"/>
                  <a:ea typeface="Arial" panose="020B0604020202020204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" name="Freeform 65"/>
              <p:cNvSpPr/>
              <p:nvPr/>
            </p:nvSpPr>
            <p:spPr bwMode="auto">
              <a:xfrm flipH="1">
                <a:off x="8043101" y="1599766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noAutofit/>
              </a:bodyPr>
              <a:lstStyle/>
              <a:p>
                <a:pPr algn="ctr" defTabSz="6985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pc="-38" dirty="0">
                  <a:solidFill>
                    <a:schemeClr val="accent1"/>
                  </a:solidFill>
                  <a:latin typeface="Arial" panose="020B0604020202020204" pitchFamily="34" charset="0"/>
                  <a:ea typeface="Arial" panose="020B0604020202020204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6" name="Group 59"/>
            <p:cNvGrpSpPr/>
            <p:nvPr/>
          </p:nvGrpSpPr>
          <p:grpSpPr>
            <a:xfrm flipV="1">
              <a:off x="6191251" y="4611080"/>
              <a:ext cx="3495390" cy="1069614"/>
              <a:chOff x="6191251" y="1599766"/>
              <a:chExt cx="3495390" cy="1069614"/>
            </a:xfrm>
            <a:grpFill/>
          </p:grpSpPr>
          <p:sp>
            <p:nvSpPr>
              <p:cNvPr id="19" name="Freeform 62"/>
              <p:cNvSpPr/>
              <p:nvPr/>
            </p:nvSpPr>
            <p:spPr bwMode="auto">
              <a:xfrm>
                <a:off x="6191251" y="1599766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noAutofit/>
              </a:bodyPr>
              <a:lstStyle/>
              <a:p>
                <a:pPr algn="ctr" defTabSz="6985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pc="-38" dirty="0">
                  <a:solidFill>
                    <a:schemeClr val="accent1"/>
                  </a:solidFill>
                  <a:latin typeface="Arial" panose="020B0604020202020204" pitchFamily="34" charset="0"/>
                  <a:ea typeface="Arial" panose="020B0604020202020204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" name="Freeform 63"/>
              <p:cNvSpPr/>
              <p:nvPr/>
            </p:nvSpPr>
            <p:spPr bwMode="auto">
              <a:xfrm flipH="1">
                <a:off x="8065010" y="1599766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noAutofit/>
              </a:bodyPr>
              <a:lstStyle/>
              <a:p>
                <a:pPr algn="ctr" defTabSz="6985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pc="-38" dirty="0">
                  <a:solidFill>
                    <a:schemeClr val="accent1"/>
                  </a:solidFill>
                  <a:latin typeface="Arial" panose="020B0604020202020204" pitchFamily="34" charset="0"/>
                  <a:ea typeface="Arial" panose="020B0604020202020204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7" name="Freeform 60"/>
            <p:cNvSpPr/>
            <p:nvPr/>
          </p:nvSpPr>
          <p:spPr bwMode="auto">
            <a:xfrm rot="17954294">
              <a:off x="5371692" y="3127550"/>
              <a:ext cx="1621631" cy="1069614"/>
            </a:xfrm>
            <a:custGeom>
              <a:avLst/>
              <a:gdLst>
                <a:gd name="connsiteX0" fmla="*/ 668844 w 4158105"/>
                <a:gd name="connsiteY0" fmla="*/ 1079241 h 4110786"/>
                <a:gd name="connsiteX1" fmla="*/ 671967 w 4158105"/>
                <a:gd name="connsiteY1" fmla="*/ 1081087 h 4110786"/>
                <a:gd name="connsiteX2" fmla="*/ 576717 w 4158105"/>
                <a:gd name="connsiteY2" fmla="*/ 1235869 h 4110786"/>
                <a:gd name="connsiteX3" fmla="*/ 574232 w 4158105"/>
                <a:gd name="connsiteY3" fmla="*/ 1234330 h 4110786"/>
                <a:gd name="connsiteX4" fmla="*/ 668844 w 4158105"/>
                <a:gd name="connsiteY4" fmla="*/ 1079241 h 4110786"/>
                <a:gd name="connsiteX5" fmla="*/ 398124 w 4158105"/>
                <a:gd name="connsiteY5" fmla="*/ 919162 h 4110786"/>
                <a:gd name="connsiteX6" fmla="*/ 399753 w 4158105"/>
                <a:gd name="connsiteY6" fmla="*/ 920125 h 4110786"/>
                <a:gd name="connsiteX7" fmla="*/ 308772 w 4158105"/>
                <a:gd name="connsiteY7" fmla="*/ 1069886 h 4110786"/>
                <a:gd name="connsiteX8" fmla="*/ 307636 w 4158105"/>
                <a:gd name="connsiteY8" fmla="*/ 1069182 h 4110786"/>
                <a:gd name="connsiteX9" fmla="*/ 398124 w 4158105"/>
                <a:gd name="connsiteY9" fmla="*/ 919162 h 4110786"/>
                <a:gd name="connsiteX10" fmla="*/ 2106264 w 4158105"/>
                <a:gd name="connsiteY10" fmla="*/ 319178 h 4110786"/>
                <a:gd name="connsiteX11" fmla="*/ 2198792 w 4158105"/>
                <a:gd name="connsiteY11" fmla="*/ 323850 h 4110786"/>
                <a:gd name="connsiteX12" fmla="*/ 2019755 w 4158105"/>
                <a:gd name="connsiteY12" fmla="*/ 323850 h 4110786"/>
                <a:gd name="connsiteX13" fmla="*/ 2019755 w 4158105"/>
                <a:gd name="connsiteY13" fmla="*/ 323546 h 4110786"/>
                <a:gd name="connsiteX14" fmla="*/ 2106264 w 4158105"/>
                <a:gd name="connsiteY14" fmla="*/ 319178 h 4110786"/>
                <a:gd name="connsiteX15" fmla="*/ 2224351 w 4158105"/>
                <a:gd name="connsiteY15" fmla="*/ 13068 h 4110786"/>
                <a:gd name="connsiteX16" fmla="*/ 4158105 w 4158105"/>
                <a:gd name="connsiteY16" fmla="*/ 2058946 h 4110786"/>
                <a:gd name="connsiteX17" fmla="*/ 2106265 w 4158105"/>
                <a:gd name="connsiteY17" fmla="*/ 4110786 h 4110786"/>
                <a:gd name="connsiteX18" fmla="*/ 54424 w 4158105"/>
                <a:gd name="connsiteY18" fmla="*/ 2058946 h 4110786"/>
                <a:gd name="connsiteX19" fmla="*/ 574232 w 4158105"/>
                <a:gd name="connsiteY19" fmla="*/ 1234330 h 4110786"/>
                <a:gd name="connsiteX20" fmla="*/ 366497 w 4158105"/>
                <a:gd name="connsiteY20" fmla="*/ 2058945 h 4110786"/>
                <a:gd name="connsiteX21" fmla="*/ 2106264 w 4158105"/>
                <a:gd name="connsiteY21" fmla="*/ 3798712 h 4110786"/>
                <a:gd name="connsiteX22" fmla="*/ 3846030 w 4158105"/>
                <a:gd name="connsiteY22" fmla="*/ 2058945 h 4110786"/>
                <a:gd name="connsiteX23" fmla="*/ 2198792 w 4158105"/>
                <a:gd name="connsiteY23" fmla="*/ 323850 h 4110786"/>
                <a:gd name="connsiteX24" fmla="*/ 2219780 w 4158105"/>
                <a:gd name="connsiteY24" fmla="*/ 323850 h 4110786"/>
                <a:gd name="connsiteX25" fmla="*/ 2224351 w 4158105"/>
                <a:gd name="connsiteY25" fmla="*/ 13068 h 4110786"/>
                <a:gd name="connsiteX26" fmla="*/ 2019755 w 4158105"/>
                <a:gd name="connsiteY26" fmla="*/ 11473 h 4110786"/>
                <a:gd name="connsiteX27" fmla="*/ 2019755 w 4158105"/>
                <a:gd name="connsiteY27" fmla="*/ 323546 h 4110786"/>
                <a:gd name="connsiteX28" fmla="*/ 668844 w 4158105"/>
                <a:gd name="connsiteY28" fmla="*/ 1079241 h 4110786"/>
                <a:gd name="connsiteX29" fmla="*/ 399753 w 4158105"/>
                <a:gd name="connsiteY29" fmla="*/ 920125 h 4110786"/>
                <a:gd name="connsiteX30" fmla="*/ 2019755 w 4158105"/>
                <a:gd name="connsiteY30" fmla="*/ 11473 h 4110786"/>
                <a:gd name="connsiteX31" fmla="*/ 2224543 w 4158105"/>
                <a:gd name="connsiteY31" fmla="*/ 0 h 4110786"/>
                <a:gd name="connsiteX32" fmla="*/ 2224351 w 4158105"/>
                <a:gd name="connsiteY32" fmla="*/ 13068 h 4110786"/>
                <a:gd name="connsiteX33" fmla="*/ 2106265 w 4158105"/>
                <a:gd name="connsiteY33" fmla="*/ 7105 h 4110786"/>
                <a:gd name="connsiteX34" fmla="*/ 2019755 w 4158105"/>
                <a:gd name="connsiteY34" fmla="*/ 11473 h 4110786"/>
                <a:gd name="connsiteX35" fmla="*/ 2019755 w 4158105"/>
                <a:gd name="connsiteY35" fmla="*/ 2381 h 4110786"/>
                <a:gd name="connsiteX36" fmla="*/ 2224543 w 4158105"/>
                <a:gd name="connsiteY36" fmla="*/ 0 h 4110786"/>
                <a:gd name="connsiteX0-1" fmla="*/ 668844 w 4158105"/>
                <a:gd name="connsiteY0-2" fmla="*/ 1079241 h 4110786"/>
                <a:gd name="connsiteX1-3" fmla="*/ 671967 w 4158105"/>
                <a:gd name="connsiteY1-4" fmla="*/ 1081087 h 4110786"/>
                <a:gd name="connsiteX2-5" fmla="*/ 576717 w 4158105"/>
                <a:gd name="connsiteY2-6" fmla="*/ 1235869 h 4110786"/>
                <a:gd name="connsiteX3-7" fmla="*/ 574232 w 4158105"/>
                <a:gd name="connsiteY3-8" fmla="*/ 1234330 h 4110786"/>
                <a:gd name="connsiteX4-9" fmla="*/ 668844 w 4158105"/>
                <a:gd name="connsiteY4-10" fmla="*/ 1079241 h 4110786"/>
                <a:gd name="connsiteX5-11" fmla="*/ 398124 w 4158105"/>
                <a:gd name="connsiteY5-12" fmla="*/ 919162 h 4110786"/>
                <a:gd name="connsiteX6-13" fmla="*/ 399753 w 4158105"/>
                <a:gd name="connsiteY6-14" fmla="*/ 920125 h 4110786"/>
                <a:gd name="connsiteX7-15" fmla="*/ 308772 w 4158105"/>
                <a:gd name="connsiteY7-16" fmla="*/ 1069886 h 4110786"/>
                <a:gd name="connsiteX8-17" fmla="*/ 398124 w 4158105"/>
                <a:gd name="connsiteY8-18" fmla="*/ 919162 h 4110786"/>
                <a:gd name="connsiteX9-19" fmla="*/ 2106264 w 4158105"/>
                <a:gd name="connsiteY9-20" fmla="*/ 319178 h 4110786"/>
                <a:gd name="connsiteX10-21" fmla="*/ 2198792 w 4158105"/>
                <a:gd name="connsiteY10-22" fmla="*/ 323850 h 4110786"/>
                <a:gd name="connsiteX11-23" fmla="*/ 2019755 w 4158105"/>
                <a:gd name="connsiteY11-24" fmla="*/ 323850 h 4110786"/>
                <a:gd name="connsiteX12-25" fmla="*/ 2019755 w 4158105"/>
                <a:gd name="connsiteY12-26" fmla="*/ 323546 h 4110786"/>
                <a:gd name="connsiteX13-27" fmla="*/ 2106264 w 4158105"/>
                <a:gd name="connsiteY13-28" fmla="*/ 319178 h 4110786"/>
                <a:gd name="connsiteX14-29" fmla="*/ 2224351 w 4158105"/>
                <a:gd name="connsiteY14-30" fmla="*/ 13068 h 4110786"/>
                <a:gd name="connsiteX15-31" fmla="*/ 4158105 w 4158105"/>
                <a:gd name="connsiteY15-32" fmla="*/ 2058946 h 4110786"/>
                <a:gd name="connsiteX16-33" fmla="*/ 2106265 w 4158105"/>
                <a:gd name="connsiteY16-34" fmla="*/ 4110786 h 4110786"/>
                <a:gd name="connsiteX17-35" fmla="*/ 54424 w 4158105"/>
                <a:gd name="connsiteY17-36" fmla="*/ 2058946 h 4110786"/>
                <a:gd name="connsiteX18-37" fmla="*/ 574232 w 4158105"/>
                <a:gd name="connsiteY18-38" fmla="*/ 1234330 h 4110786"/>
                <a:gd name="connsiteX19-39" fmla="*/ 366497 w 4158105"/>
                <a:gd name="connsiteY19-40" fmla="*/ 2058945 h 4110786"/>
                <a:gd name="connsiteX20-41" fmla="*/ 2106264 w 4158105"/>
                <a:gd name="connsiteY20-42" fmla="*/ 3798712 h 4110786"/>
                <a:gd name="connsiteX21-43" fmla="*/ 3846030 w 4158105"/>
                <a:gd name="connsiteY21-44" fmla="*/ 2058945 h 4110786"/>
                <a:gd name="connsiteX22-45" fmla="*/ 2198792 w 4158105"/>
                <a:gd name="connsiteY22-46" fmla="*/ 323850 h 4110786"/>
                <a:gd name="connsiteX23-47" fmla="*/ 2219780 w 4158105"/>
                <a:gd name="connsiteY23-48" fmla="*/ 323850 h 4110786"/>
                <a:gd name="connsiteX24-49" fmla="*/ 2224351 w 4158105"/>
                <a:gd name="connsiteY24-50" fmla="*/ 13068 h 4110786"/>
                <a:gd name="connsiteX25-51" fmla="*/ 2019755 w 4158105"/>
                <a:gd name="connsiteY25-52" fmla="*/ 11473 h 4110786"/>
                <a:gd name="connsiteX26-53" fmla="*/ 2019755 w 4158105"/>
                <a:gd name="connsiteY26-54" fmla="*/ 323546 h 4110786"/>
                <a:gd name="connsiteX27-55" fmla="*/ 668844 w 4158105"/>
                <a:gd name="connsiteY27-56" fmla="*/ 1079241 h 4110786"/>
                <a:gd name="connsiteX28-57" fmla="*/ 399753 w 4158105"/>
                <a:gd name="connsiteY28-58" fmla="*/ 920125 h 4110786"/>
                <a:gd name="connsiteX29-59" fmla="*/ 2019755 w 4158105"/>
                <a:gd name="connsiteY29-60" fmla="*/ 11473 h 4110786"/>
                <a:gd name="connsiteX30-61" fmla="*/ 2224543 w 4158105"/>
                <a:gd name="connsiteY30-62" fmla="*/ 0 h 4110786"/>
                <a:gd name="connsiteX31-63" fmla="*/ 2224351 w 4158105"/>
                <a:gd name="connsiteY31-64" fmla="*/ 13068 h 4110786"/>
                <a:gd name="connsiteX32-65" fmla="*/ 2106265 w 4158105"/>
                <a:gd name="connsiteY32-66" fmla="*/ 7105 h 4110786"/>
                <a:gd name="connsiteX33-67" fmla="*/ 2019755 w 4158105"/>
                <a:gd name="connsiteY33-68" fmla="*/ 11473 h 4110786"/>
                <a:gd name="connsiteX34-69" fmla="*/ 2019755 w 4158105"/>
                <a:gd name="connsiteY34-70" fmla="*/ 2381 h 4110786"/>
                <a:gd name="connsiteX35-71" fmla="*/ 2224543 w 4158105"/>
                <a:gd name="connsiteY35-72" fmla="*/ 0 h 4110786"/>
                <a:gd name="connsiteX0-73" fmla="*/ 668844 w 4158105"/>
                <a:gd name="connsiteY0-74" fmla="*/ 1079241 h 4110786"/>
                <a:gd name="connsiteX1-75" fmla="*/ 671967 w 4158105"/>
                <a:gd name="connsiteY1-76" fmla="*/ 1081087 h 4110786"/>
                <a:gd name="connsiteX2-77" fmla="*/ 576717 w 4158105"/>
                <a:gd name="connsiteY2-78" fmla="*/ 1235869 h 4110786"/>
                <a:gd name="connsiteX3-79" fmla="*/ 574232 w 4158105"/>
                <a:gd name="connsiteY3-80" fmla="*/ 1234330 h 4110786"/>
                <a:gd name="connsiteX4-81" fmla="*/ 668844 w 4158105"/>
                <a:gd name="connsiteY4-82" fmla="*/ 1079241 h 4110786"/>
                <a:gd name="connsiteX5-83" fmla="*/ 398124 w 4158105"/>
                <a:gd name="connsiteY5-84" fmla="*/ 919162 h 4110786"/>
                <a:gd name="connsiteX6-85" fmla="*/ 399753 w 4158105"/>
                <a:gd name="connsiteY6-86" fmla="*/ 920125 h 4110786"/>
                <a:gd name="connsiteX7-87" fmla="*/ 398124 w 4158105"/>
                <a:gd name="connsiteY7-88" fmla="*/ 919162 h 4110786"/>
                <a:gd name="connsiteX8-89" fmla="*/ 2106264 w 4158105"/>
                <a:gd name="connsiteY8-90" fmla="*/ 319178 h 4110786"/>
                <a:gd name="connsiteX9-91" fmla="*/ 2198792 w 4158105"/>
                <a:gd name="connsiteY9-92" fmla="*/ 323850 h 4110786"/>
                <a:gd name="connsiteX10-93" fmla="*/ 2019755 w 4158105"/>
                <a:gd name="connsiteY10-94" fmla="*/ 323850 h 4110786"/>
                <a:gd name="connsiteX11-95" fmla="*/ 2019755 w 4158105"/>
                <a:gd name="connsiteY11-96" fmla="*/ 323546 h 4110786"/>
                <a:gd name="connsiteX12-97" fmla="*/ 2106264 w 4158105"/>
                <a:gd name="connsiteY12-98" fmla="*/ 319178 h 4110786"/>
                <a:gd name="connsiteX13-99" fmla="*/ 2224351 w 4158105"/>
                <a:gd name="connsiteY13-100" fmla="*/ 13068 h 4110786"/>
                <a:gd name="connsiteX14-101" fmla="*/ 4158105 w 4158105"/>
                <a:gd name="connsiteY14-102" fmla="*/ 2058946 h 4110786"/>
                <a:gd name="connsiteX15-103" fmla="*/ 2106265 w 4158105"/>
                <a:gd name="connsiteY15-104" fmla="*/ 4110786 h 4110786"/>
                <a:gd name="connsiteX16-105" fmla="*/ 54424 w 4158105"/>
                <a:gd name="connsiteY16-106" fmla="*/ 2058946 h 4110786"/>
                <a:gd name="connsiteX17-107" fmla="*/ 574232 w 4158105"/>
                <a:gd name="connsiteY17-108" fmla="*/ 1234330 h 4110786"/>
                <a:gd name="connsiteX18-109" fmla="*/ 366497 w 4158105"/>
                <a:gd name="connsiteY18-110" fmla="*/ 2058945 h 4110786"/>
                <a:gd name="connsiteX19-111" fmla="*/ 2106264 w 4158105"/>
                <a:gd name="connsiteY19-112" fmla="*/ 3798712 h 4110786"/>
                <a:gd name="connsiteX20-113" fmla="*/ 3846030 w 4158105"/>
                <a:gd name="connsiteY20-114" fmla="*/ 2058945 h 4110786"/>
                <a:gd name="connsiteX21-115" fmla="*/ 2198792 w 4158105"/>
                <a:gd name="connsiteY21-116" fmla="*/ 323850 h 4110786"/>
                <a:gd name="connsiteX22-117" fmla="*/ 2219780 w 4158105"/>
                <a:gd name="connsiteY22-118" fmla="*/ 323850 h 4110786"/>
                <a:gd name="connsiteX23-119" fmla="*/ 2224351 w 4158105"/>
                <a:gd name="connsiteY23-120" fmla="*/ 13068 h 4110786"/>
                <a:gd name="connsiteX24-121" fmla="*/ 2019755 w 4158105"/>
                <a:gd name="connsiteY24-122" fmla="*/ 11473 h 4110786"/>
                <a:gd name="connsiteX25-123" fmla="*/ 2019755 w 4158105"/>
                <a:gd name="connsiteY25-124" fmla="*/ 323546 h 4110786"/>
                <a:gd name="connsiteX26-125" fmla="*/ 668844 w 4158105"/>
                <a:gd name="connsiteY26-126" fmla="*/ 1079241 h 4110786"/>
                <a:gd name="connsiteX27-127" fmla="*/ 399753 w 4158105"/>
                <a:gd name="connsiteY27-128" fmla="*/ 920125 h 4110786"/>
                <a:gd name="connsiteX28-129" fmla="*/ 2019755 w 4158105"/>
                <a:gd name="connsiteY28-130" fmla="*/ 11473 h 4110786"/>
                <a:gd name="connsiteX29-131" fmla="*/ 2224543 w 4158105"/>
                <a:gd name="connsiteY29-132" fmla="*/ 0 h 4110786"/>
                <a:gd name="connsiteX30-133" fmla="*/ 2224351 w 4158105"/>
                <a:gd name="connsiteY30-134" fmla="*/ 13068 h 4110786"/>
                <a:gd name="connsiteX31-135" fmla="*/ 2106265 w 4158105"/>
                <a:gd name="connsiteY31-136" fmla="*/ 7105 h 4110786"/>
                <a:gd name="connsiteX32-137" fmla="*/ 2019755 w 4158105"/>
                <a:gd name="connsiteY32-138" fmla="*/ 11473 h 4110786"/>
                <a:gd name="connsiteX33-139" fmla="*/ 2019755 w 4158105"/>
                <a:gd name="connsiteY33-140" fmla="*/ 2381 h 4110786"/>
                <a:gd name="connsiteX34-141" fmla="*/ 2224543 w 4158105"/>
                <a:gd name="connsiteY34-142" fmla="*/ 0 h 4110786"/>
                <a:gd name="connsiteX0-143" fmla="*/ 739525 w 4228786"/>
                <a:gd name="connsiteY0-144" fmla="*/ 1079241 h 4110786"/>
                <a:gd name="connsiteX1-145" fmla="*/ 742648 w 4228786"/>
                <a:gd name="connsiteY1-146" fmla="*/ 1081087 h 4110786"/>
                <a:gd name="connsiteX2-147" fmla="*/ 647398 w 4228786"/>
                <a:gd name="connsiteY2-148" fmla="*/ 1235869 h 4110786"/>
                <a:gd name="connsiteX3-149" fmla="*/ 644913 w 4228786"/>
                <a:gd name="connsiteY3-150" fmla="*/ 1234330 h 4110786"/>
                <a:gd name="connsiteX4-151" fmla="*/ 739525 w 4228786"/>
                <a:gd name="connsiteY4-152" fmla="*/ 1079241 h 4110786"/>
                <a:gd name="connsiteX5-153" fmla="*/ 468805 w 4228786"/>
                <a:gd name="connsiteY5-154" fmla="*/ 919162 h 4110786"/>
                <a:gd name="connsiteX6-155" fmla="*/ 470434 w 4228786"/>
                <a:gd name="connsiteY6-156" fmla="*/ 920125 h 4110786"/>
                <a:gd name="connsiteX7-157" fmla="*/ 468805 w 4228786"/>
                <a:gd name="connsiteY7-158" fmla="*/ 919162 h 4110786"/>
                <a:gd name="connsiteX8-159" fmla="*/ 2176945 w 4228786"/>
                <a:gd name="connsiteY8-160" fmla="*/ 319178 h 4110786"/>
                <a:gd name="connsiteX9-161" fmla="*/ 2269473 w 4228786"/>
                <a:gd name="connsiteY9-162" fmla="*/ 323850 h 4110786"/>
                <a:gd name="connsiteX10-163" fmla="*/ 2090436 w 4228786"/>
                <a:gd name="connsiteY10-164" fmla="*/ 323850 h 4110786"/>
                <a:gd name="connsiteX11-165" fmla="*/ 2090436 w 4228786"/>
                <a:gd name="connsiteY11-166" fmla="*/ 323546 h 4110786"/>
                <a:gd name="connsiteX12-167" fmla="*/ 2176945 w 4228786"/>
                <a:gd name="connsiteY12-168" fmla="*/ 319178 h 4110786"/>
                <a:gd name="connsiteX13-169" fmla="*/ 2295032 w 4228786"/>
                <a:gd name="connsiteY13-170" fmla="*/ 13068 h 4110786"/>
                <a:gd name="connsiteX14-171" fmla="*/ 4228786 w 4228786"/>
                <a:gd name="connsiteY14-172" fmla="*/ 2058946 h 4110786"/>
                <a:gd name="connsiteX15-173" fmla="*/ 2176946 w 4228786"/>
                <a:gd name="connsiteY15-174" fmla="*/ 4110786 h 4110786"/>
                <a:gd name="connsiteX16-175" fmla="*/ 125105 w 4228786"/>
                <a:gd name="connsiteY16-176" fmla="*/ 2058946 h 4110786"/>
                <a:gd name="connsiteX17-177" fmla="*/ 437178 w 4228786"/>
                <a:gd name="connsiteY17-178" fmla="*/ 2058945 h 4110786"/>
                <a:gd name="connsiteX18-179" fmla="*/ 2176945 w 4228786"/>
                <a:gd name="connsiteY18-180" fmla="*/ 3798712 h 4110786"/>
                <a:gd name="connsiteX19-181" fmla="*/ 3916711 w 4228786"/>
                <a:gd name="connsiteY19-182" fmla="*/ 2058945 h 4110786"/>
                <a:gd name="connsiteX20-183" fmla="*/ 2269473 w 4228786"/>
                <a:gd name="connsiteY20-184" fmla="*/ 323850 h 4110786"/>
                <a:gd name="connsiteX21-185" fmla="*/ 2290461 w 4228786"/>
                <a:gd name="connsiteY21-186" fmla="*/ 323850 h 4110786"/>
                <a:gd name="connsiteX22-187" fmla="*/ 2295032 w 4228786"/>
                <a:gd name="connsiteY22-188" fmla="*/ 13068 h 4110786"/>
                <a:gd name="connsiteX23-189" fmla="*/ 2090436 w 4228786"/>
                <a:gd name="connsiteY23-190" fmla="*/ 11473 h 4110786"/>
                <a:gd name="connsiteX24-191" fmla="*/ 2090436 w 4228786"/>
                <a:gd name="connsiteY24-192" fmla="*/ 323546 h 4110786"/>
                <a:gd name="connsiteX25-193" fmla="*/ 739525 w 4228786"/>
                <a:gd name="connsiteY25-194" fmla="*/ 1079241 h 4110786"/>
                <a:gd name="connsiteX26-195" fmla="*/ 470434 w 4228786"/>
                <a:gd name="connsiteY26-196" fmla="*/ 920125 h 4110786"/>
                <a:gd name="connsiteX27-197" fmla="*/ 2090436 w 4228786"/>
                <a:gd name="connsiteY27-198" fmla="*/ 11473 h 4110786"/>
                <a:gd name="connsiteX28-199" fmla="*/ 2295224 w 4228786"/>
                <a:gd name="connsiteY28-200" fmla="*/ 0 h 4110786"/>
                <a:gd name="connsiteX29-201" fmla="*/ 2295032 w 4228786"/>
                <a:gd name="connsiteY29-202" fmla="*/ 13068 h 4110786"/>
                <a:gd name="connsiteX30-203" fmla="*/ 2176946 w 4228786"/>
                <a:gd name="connsiteY30-204" fmla="*/ 7105 h 4110786"/>
                <a:gd name="connsiteX31-205" fmla="*/ 2090436 w 4228786"/>
                <a:gd name="connsiteY31-206" fmla="*/ 11473 h 4110786"/>
                <a:gd name="connsiteX32-207" fmla="*/ 2090436 w 4228786"/>
                <a:gd name="connsiteY32-208" fmla="*/ 2381 h 4110786"/>
                <a:gd name="connsiteX33-209" fmla="*/ 2295224 w 4228786"/>
                <a:gd name="connsiteY33-210" fmla="*/ 0 h 4110786"/>
                <a:gd name="connsiteX0-211" fmla="*/ 739525 w 4228786"/>
                <a:gd name="connsiteY0-212" fmla="*/ 1079241 h 4110786"/>
                <a:gd name="connsiteX1-213" fmla="*/ 742648 w 4228786"/>
                <a:gd name="connsiteY1-214" fmla="*/ 1081087 h 4110786"/>
                <a:gd name="connsiteX2-215" fmla="*/ 647398 w 4228786"/>
                <a:gd name="connsiteY2-216" fmla="*/ 1235869 h 4110786"/>
                <a:gd name="connsiteX3-217" fmla="*/ 739525 w 4228786"/>
                <a:gd name="connsiteY3-218" fmla="*/ 1079241 h 4110786"/>
                <a:gd name="connsiteX4-219" fmla="*/ 468805 w 4228786"/>
                <a:gd name="connsiteY4-220" fmla="*/ 919162 h 4110786"/>
                <a:gd name="connsiteX5-221" fmla="*/ 470434 w 4228786"/>
                <a:gd name="connsiteY5-222" fmla="*/ 920125 h 4110786"/>
                <a:gd name="connsiteX6-223" fmla="*/ 468805 w 4228786"/>
                <a:gd name="connsiteY6-224" fmla="*/ 919162 h 4110786"/>
                <a:gd name="connsiteX7-225" fmla="*/ 2176945 w 4228786"/>
                <a:gd name="connsiteY7-226" fmla="*/ 319178 h 4110786"/>
                <a:gd name="connsiteX8-227" fmla="*/ 2269473 w 4228786"/>
                <a:gd name="connsiteY8-228" fmla="*/ 323850 h 4110786"/>
                <a:gd name="connsiteX9-229" fmla="*/ 2090436 w 4228786"/>
                <a:gd name="connsiteY9-230" fmla="*/ 323850 h 4110786"/>
                <a:gd name="connsiteX10-231" fmla="*/ 2090436 w 4228786"/>
                <a:gd name="connsiteY10-232" fmla="*/ 323546 h 4110786"/>
                <a:gd name="connsiteX11-233" fmla="*/ 2176945 w 4228786"/>
                <a:gd name="connsiteY11-234" fmla="*/ 319178 h 4110786"/>
                <a:gd name="connsiteX12-235" fmla="*/ 2295032 w 4228786"/>
                <a:gd name="connsiteY12-236" fmla="*/ 13068 h 4110786"/>
                <a:gd name="connsiteX13-237" fmla="*/ 4228786 w 4228786"/>
                <a:gd name="connsiteY13-238" fmla="*/ 2058946 h 4110786"/>
                <a:gd name="connsiteX14-239" fmla="*/ 2176946 w 4228786"/>
                <a:gd name="connsiteY14-240" fmla="*/ 4110786 h 4110786"/>
                <a:gd name="connsiteX15-241" fmla="*/ 125105 w 4228786"/>
                <a:gd name="connsiteY15-242" fmla="*/ 2058946 h 4110786"/>
                <a:gd name="connsiteX16-243" fmla="*/ 437178 w 4228786"/>
                <a:gd name="connsiteY16-244" fmla="*/ 2058945 h 4110786"/>
                <a:gd name="connsiteX17-245" fmla="*/ 2176945 w 4228786"/>
                <a:gd name="connsiteY17-246" fmla="*/ 3798712 h 4110786"/>
                <a:gd name="connsiteX18-247" fmla="*/ 3916711 w 4228786"/>
                <a:gd name="connsiteY18-248" fmla="*/ 2058945 h 4110786"/>
                <a:gd name="connsiteX19-249" fmla="*/ 2269473 w 4228786"/>
                <a:gd name="connsiteY19-250" fmla="*/ 323850 h 4110786"/>
                <a:gd name="connsiteX20-251" fmla="*/ 2290461 w 4228786"/>
                <a:gd name="connsiteY20-252" fmla="*/ 323850 h 4110786"/>
                <a:gd name="connsiteX21-253" fmla="*/ 2295032 w 4228786"/>
                <a:gd name="connsiteY21-254" fmla="*/ 13068 h 4110786"/>
                <a:gd name="connsiteX22-255" fmla="*/ 2090436 w 4228786"/>
                <a:gd name="connsiteY22-256" fmla="*/ 11473 h 4110786"/>
                <a:gd name="connsiteX23-257" fmla="*/ 2090436 w 4228786"/>
                <a:gd name="connsiteY23-258" fmla="*/ 323546 h 4110786"/>
                <a:gd name="connsiteX24-259" fmla="*/ 739525 w 4228786"/>
                <a:gd name="connsiteY24-260" fmla="*/ 1079241 h 4110786"/>
                <a:gd name="connsiteX25-261" fmla="*/ 470434 w 4228786"/>
                <a:gd name="connsiteY25-262" fmla="*/ 920125 h 4110786"/>
                <a:gd name="connsiteX26-263" fmla="*/ 2090436 w 4228786"/>
                <a:gd name="connsiteY26-264" fmla="*/ 11473 h 4110786"/>
                <a:gd name="connsiteX27-265" fmla="*/ 2295224 w 4228786"/>
                <a:gd name="connsiteY27-266" fmla="*/ 0 h 4110786"/>
                <a:gd name="connsiteX28-267" fmla="*/ 2295032 w 4228786"/>
                <a:gd name="connsiteY28-268" fmla="*/ 13068 h 4110786"/>
                <a:gd name="connsiteX29-269" fmla="*/ 2176946 w 4228786"/>
                <a:gd name="connsiteY29-270" fmla="*/ 7105 h 4110786"/>
                <a:gd name="connsiteX30-271" fmla="*/ 2090436 w 4228786"/>
                <a:gd name="connsiteY30-272" fmla="*/ 11473 h 4110786"/>
                <a:gd name="connsiteX31-273" fmla="*/ 2090436 w 4228786"/>
                <a:gd name="connsiteY31-274" fmla="*/ 2381 h 4110786"/>
                <a:gd name="connsiteX32-275" fmla="*/ 2295224 w 4228786"/>
                <a:gd name="connsiteY32-276" fmla="*/ 0 h 4110786"/>
                <a:gd name="connsiteX0-277" fmla="*/ 739525 w 4228786"/>
                <a:gd name="connsiteY0-278" fmla="*/ 1079241 h 4110786"/>
                <a:gd name="connsiteX1-279" fmla="*/ 742648 w 4228786"/>
                <a:gd name="connsiteY1-280" fmla="*/ 1081087 h 4110786"/>
                <a:gd name="connsiteX2-281" fmla="*/ 739525 w 4228786"/>
                <a:gd name="connsiteY2-282" fmla="*/ 1079241 h 4110786"/>
                <a:gd name="connsiteX3-283" fmla="*/ 468805 w 4228786"/>
                <a:gd name="connsiteY3-284" fmla="*/ 919162 h 4110786"/>
                <a:gd name="connsiteX4-285" fmla="*/ 470434 w 4228786"/>
                <a:gd name="connsiteY4-286" fmla="*/ 920125 h 4110786"/>
                <a:gd name="connsiteX5-287" fmla="*/ 468805 w 4228786"/>
                <a:gd name="connsiteY5-288" fmla="*/ 919162 h 4110786"/>
                <a:gd name="connsiteX6-289" fmla="*/ 2176945 w 4228786"/>
                <a:gd name="connsiteY6-290" fmla="*/ 319178 h 4110786"/>
                <a:gd name="connsiteX7-291" fmla="*/ 2269473 w 4228786"/>
                <a:gd name="connsiteY7-292" fmla="*/ 323850 h 4110786"/>
                <a:gd name="connsiteX8-293" fmla="*/ 2090436 w 4228786"/>
                <a:gd name="connsiteY8-294" fmla="*/ 323850 h 4110786"/>
                <a:gd name="connsiteX9-295" fmla="*/ 2090436 w 4228786"/>
                <a:gd name="connsiteY9-296" fmla="*/ 323546 h 4110786"/>
                <a:gd name="connsiteX10-297" fmla="*/ 2176945 w 4228786"/>
                <a:gd name="connsiteY10-298" fmla="*/ 319178 h 4110786"/>
                <a:gd name="connsiteX11-299" fmla="*/ 2295032 w 4228786"/>
                <a:gd name="connsiteY11-300" fmla="*/ 13068 h 4110786"/>
                <a:gd name="connsiteX12-301" fmla="*/ 4228786 w 4228786"/>
                <a:gd name="connsiteY12-302" fmla="*/ 2058946 h 4110786"/>
                <a:gd name="connsiteX13-303" fmla="*/ 2176946 w 4228786"/>
                <a:gd name="connsiteY13-304" fmla="*/ 4110786 h 4110786"/>
                <a:gd name="connsiteX14-305" fmla="*/ 125105 w 4228786"/>
                <a:gd name="connsiteY14-306" fmla="*/ 2058946 h 4110786"/>
                <a:gd name="connsiteX15-307" fmla="*/ 437178 w 4228786"/>
                <a:gd name="connsiteY15-308" fmla="*/ 2058945 h 4110786"/>
                <a:gd name="connsiteX16-309" fmla="*/ 2176945 w 4228786"/>
                <a:gd name="connsiteY16-310" fmla="*/ 3798712 h 4110786"/>
                <a:gd name="connsiteX17-311" fmla="*/ 3916711 w 4228786"/>
                <a:gd name="connsiteY17-312" fmla="*/ 2058945 h 4110786"/>
                <a:gd name="connsiteX18-313" fmla="*/ 2269473 w 4228786"/>
                <a:gd name="connsiteY18-314" fmla="*/ 323850 h 4110786"/>
                <a:gd name="connsiteX19-315" fmla="*/ 2290461 w 4228786"/>
                <a:gd name="connsiteY19-316" fmla="*/ 323850 h 4110786"/>
                <a:gd name="connsiteX20-317" fmla="*/ 2295032 w 4228786"/>
                <a:gd name="connsiteY20-318" fmla="*/ 13068 h 4110786"/>
                <a:gd name="connsiteX21-319" fmla="*/ 2090436 w 4228786"/>
                <a:gd name="connsiteY21-320" fmla="*/ 11473 h 4110786"/>
                <a:gd name="connsiteX22-321" fmla="*/ 2090436 w 4228786"/>
                <a:gd name="connsiteY22-322" fmla="*/ 323546 h 4110786"/>
                <a:gd name="connsiteX23-323" fmla="*/ 739525 w 4228786"/>
                <a:gd name="connsiteY23-324" fmla="*/ 1079241 h 4110786"/>
                <a:gd name="connsiteX24-325" fmla="*/ 470434 w 4228786"/>
                <a:gd name="connsiteY24-326" fmla="*/ 920125 h 4110786"/>
                <a:gd name="connsiteX25-327" fmla="*/ 2090436 w 4228786"/>
                <a:gd name="connsiteY25-328" fmla="*/ 11473 h 4110786"/>
                <a:gd name="connsiteX26-329" fmla="*/ 2295224 w 4228786"/>
                <a:gd name="connsiteY26-330" fmla="*/ 0 h 4110786"/>
                <a:gd name="connsiteX27-331" fmla="*/ 2295032 w 4228786"/>
                <a:gd name="connsiteY27-332" fmla="*/ 13068 h 4110786"/>
                <a:gd name="connsiteX28-333" fmla="*/ 2176946 w 4228786"/>
                <a:gd name="connsiteY28-334" fmla="*/ 7105 h 4110786"/>
                <a:gd name="connsiteX29-335" fmla="*/ 2090436 w 4228786"/>
                <a:gd name="connsiteY29-336" fmla="*/ 11473 h 4110786"/>
                <a:gd name="connsiteX30-337" fmla="*/ 2090436 w 4228786"/>
                <a:gd name="connsiteY30-338" fmla="*/ 2381 h 4110786"/>
                <a:gd name="connsiteX31-339" fmla="*/ 2295224 w 4228786"/>
                <a:gd name="connsiteY31-340" fmla="*/ 0 h 4110786"/>
                <a:gd name="connsiteX0-341" fmla="*/ 739525 w 4228786"/>
                <a:gd name="connsiteY0-342" fmla="*/ 1079241 h 4110786"/>
                <a:gd name="connsiteX1-343" fmla="*/ 742648 w 4228786"/>
                <a:gd name="connsiteY1-344" fmla="*/ 1081087 h 4110786"/>
                <a:gd name="connsiteX2-345" fmla="*/ 739525 w 4228786"/>
                <a:gd name="connsiteY2-346" fmla="*/ 1079241 h 4110786"/>
                <a:gd name="connsiteX3-347" fmla="*/ 468805 w 4228786"/>
                <a:gd name="connsiteY3-348" fmla="*/ 919162 h 4110786"/>
                <a:gd name="connsiteX4-349" fmla="*/ 470434 w 4228786"/>
                <a:gd name="connsiteY4-350" fmla="*/ 920125 h 4110786"/>
                <a:gd name="connsiteX5-351" fmla="*/ 468805 w 4228786"/>
                <a:gd name="connsiteY5-352" fmla="*/ 919162 h 4110786"/>
                <a:gd name="connsiteX6-353" fmla="*/ 2176945 w 4228786"/>
                <a:gd name="connsiteY6-354" fmla="*/ 319178 h 4110786"/>
                <a:gd name="connsiteX7-355" fmla="*/ 2269473 w 4228786"/>
                <a:gd name="connsiteY7-356" fmla="*/ 323850 h 4110786"/>
                <a:gd name="connsiteX8-357" fmla="*/ 2090436 w 4228786"/>
                <a:gd name="connsiteY8-358" fmla="*/ 323850 h 4110786"/>
                <a:gd name="connsiteX9-359" fmla="*/ 2090436 w 4228786"/>
                <a:gd name="connsiteY9-360" fmla="*/ 323546 h 4110786"/>
                <a:gd name="connsiteX10-361" fmla="*/ 2176945 w 4228786"/>
                <a:gd name="connsiteY10-362" fmla="*/ 319178 h 4110786"/>
                <a:gd name="connsiteX11-363" fmla="*/ 2295032 w 4228786"/>
                <a:gd name="connsiteY11-364" fmla="*/ 13068 h 4110786"/>
                <a:gd name="connsiteX12-365" fmla="*/ 4228786 w 4228786"/>
                <a:gd name="connsiteY12-366" fmla="*/ 2058946 h 4110786"/>
                <a:gd name="connsiteX13-367" fmla="*/ 2176946 w 4228786"/>
                <a:gd name="connsiteY13-368" fmla="*/ 4110786 h 4110786"/>
                <a:gd name="connsiteX14-369" fmla="*/ 125105 w 4228786"/>
                <a:gd name="connsiteY14-370" fmla="*/ 2058946 h 4110786"/>
                <a:gd name="connsiteX15-371" fmla="*/ 437178 w 4228786"/>
                <a:gd name="connsiteY15-372" fmla="*/ 2058945 h 4110786"/>
                <a:gd name="connsiteX16-373" fmla="*/ 2176945 w 4228786"/>
                <a:gd name="connsiteY16-374" fmla="*/ 3798712 h 4110786"/>
                <a:gd name="connsiteX17-375" fmla="*/ 3916711 w 4228786"/>
                <a:gd name="connsiteY17-376" fmla="*/ 2058945 h 4110786"/>
                <a:gd name="connsiteX18-377" fmla="*/ 2269473 w 4228786"/>
                <a:gd name="connsiteY18-378" fmla="*/ 323850 h 4110786"/>
                <a:gd name="connsiteX19-379" fmla="*/ 2290461 w 4228786"/>
                <a:gd name="connsiteY19-380" fmla="*/ 323850 h 4110786"/>
                <a:gd name="connsiteX20-381" fmla="*/ 2295032 w 4228786"/>
                <a:gd name="connsiteY20-382" fmla="*/ 13068 h 4110786"/>
                <a:gd name="connsiteX21-383" fmla="*/ 2090436 w 4228786"/>
                <a:gd name="connsiteY21-384" fmla="*/ 11473 h 4110786"/>
                <a:gd name="connsiteX22-385" fmla="*/ 2090436 w 4228786"/>
                <a:gd name="connsiteY22-386" fmla="*/ 323546 h 4110786"/>
                <a:gd name="connsiteX23-387" fmla="*/ 739525 w 4228786"/>
                <a:gd name="connsiteY23-388" fmla="*/ 1079241 h 4110786"/>
                <a:gd name="connsiteX24-389" fmla="*/ 470434 w 4228786"/>
                <a:gd name="connsiteY24-390" fmla="*/ 920125 h 4110786"/>
                <a:gd name="connsiteX25-391" fmla="*/ 2090436 w 4228786"/>
                <a:gd name="connsiteY25-392" fmla="*/ 11473 h 4110786"/>
                <a:gd name="connsiteX26-393" fmla="*/ 2295224 w 4228786"/>
                <a:gd name="connsiteY26-394" fmla="*/ 0 h 4110786"/>
                <a:gd name="connsiteX27-395" fmla="*/ 2176946 w 4228786"/>
                <a:gd name="connsiteY27-396" fmla="*/ 7105 h 4110786"/>
                <a:gd name="connsiteX28-397" fmla="*/ 2090436 w 4228786"/>
                <a:gd name="connsiteY28-398" fmla="*/ 11473 h 4110786"/>
                <a:gd name="connsiteX29-399" fmla="*/ 2090436 w 4228786"/>
                <a:gd name="connsiteY29-400" fmla="*/ 2381 h 4110786"/>
                <a:gd name="connsiteX30-401" fmla="*/ 2295224 w 4228786"/>
                <a:gd name="connsiteY30-402" fmla="*/ 0 h 4110786"/>
                <a:gd name="connsiteX0-403" fmla="*/ 739525 w 4228949"/>
                <a:gd name="connsiteY0-404" fmla="*/ 1079241 h 4110786"/>
                <a:gd name="connsiteX1-405" fmla="*/ 742648 w 4228949"/>
                <a:gd name="connsiteY1-406" fmla="*/ 1081087 h 4110786"/>
                <a:gd name="connsiteX2-407" fmla="*/ 739525 w 4228949"/>
                <a:gd name="connsiteY2-408" fmla="*/ 1079241 h 4110786"/>
                <a:gd name="connsiteX3-409" fmla="*/ 468805 w 4228949"/>
                <a:gd name="connsiteY3-410" fmla="*/ 919162 h 4110786"/>
                <a:gd name="connsiteX4-411" fmla="*/ 470434 w 4228949"/>
                <a:gd name="connsiteY4-412" fmla="*/ 920125 h 4110786"/>
                <a:gd name="connsiteX5-413" fmla="*/ 468805 w 4228949"/>
                <a:gd name="connsiteY5-414" fmla="*/ 919162 h 4110786"/>
                <a:gd name="connsiteX6-415" fmla="*/ 2176945 w 4228949"/>
                <a:gd name="connsiteY6-416" fmla="*/ 319178 h 4110786"/>
                <a:gd name="connsiteX7-417" fmla="*/ 2269473 w 4228949"/>
                <a:gd name="connsiteY7-418" fmla="*/ 323850 h 4110786"/>
                <a:gd name="connsiteX8-419" fmla="*/ 2090436 w 4228949"/>
                <a:gd name="connsiteY8-420" fmla="*/ 323850 h 4110786"/>
                <a:gd name="connsiteX9-421" fmla="*/ 2090436 w 4228949"/>
                <a:gd name="connsiteY9-422" fmla="*/ 323546 h 4110786"/>
                <a:gd name="connsiteX10-423" fmla="*/ 2176945 w 4228949"/>
                <a:gd name="connsiteY10-424" fmla="*/ 319178 h 4110786"/>
                <a:gd name="connsiteX11-425" fmla="*/ 2290461 w 4228949"/>
                <a:gd name="connsiteY11-426" fmla="*/ 323850 h 4110786"/>
                <a:gd name="connsiteX12-427" fmla="*/ 4228786 w 4228949"/>
                <a:gd name="connsiteY12-428" fmla="*/ 2058946 h 4110786"/>
                <a:gd name="connsiteX13-429" fmla="*/ 2176946 w 4228949"/>
                <a:gd name="connsiteY13-430" fmla="*/ 4110786 h 4110786"/>
                <a:gd name="connsiteX14-431" fmla="*/ 125105 w 4228949"/>
                <a:gd name="connsiteY14-432" fmla="*/ 2058946 h 4110786"/>
                <a:gd name="connsiteX15-433" fmla="*/ 437178 w 4228949"/>
                <a:gd name="connsiteY15-434" fmla="*/ 2058945 h 4110786"/>
                <a:gd name="connsiteX16-435" fmla="*/ 2176945 w 4228949"/>
                <a:gd name="connsiteY16-436" fmla="*/ 3798712 h 4110786"/>
                <a:gd name="connsiteX17-437" fmla="*/ 3916711 w 4228949"/>
                <a:gd name="connsiteY17-438" fmla="*/ 2058945 h 4110786"/>
                <a:gd name="connsiteX18-439" fmla="*/ 2269473 w 4228949"/>
                <a:gd name="connsiteY18-440" fmla="*/ 323850 h 4110786"/>
                <a:gd name="connsiteX19-441" fmla="*/ 2290461 w 4228949"/>
                <a:gd name="connsiteY19-442" fmla="*/ 323850 h 4110786"/>
                <a:gd name="connsiteX20-443" fmla="*/ 2090436 w 4228949"/>
                <a:gd name="connsiteY20-444" fmla="*/ 11473 h 4110786"/>
                <a:gd name="connsiteX21-445" fmla="*/ 2090436 w 4228949"/>
                <a:gd name="connsiteY21-446" fmla="*/ 323546 h 4110786"/>
                <a:gd name="connsiteX22-447" fmla="*/ 739525 w 4228949"/>
                <a:gd name="connsiteY22-448" fmla="*/ 1079241 h 4110786"/>
                <a:gd name="connsiteX23-449" fmla="*/ 470434 w 4228949"/>
                <a:gd name="connsiteY23-450" fmla="*/ 920125 h 4110786"/>
                <a:gd name="connsiteX24-451" fmla="*/ 2090436 w 4228949"/>
                <a:gd name="connsiteY24-452" fmla="*/ 11473 h 4110786"/>
                <a:gd name="connsiteX25-453" fmla="*/ 2295224 w 4228949"/>
                <a:gd name="connsiteY25-454" fmla="*/ 0 h 4110786"/>
                <a:gd name="connsiteX26-455" fmla="*/ 2176946 w 4228949"/>
                <a:gd name="connsiteY26-456" fmla="*/ 7105 h 4110786"/>
                <a:gd name="connsiteX27-457" fmla="*/ 2090436 w 4228949"/>
                <a:gd name="connsiteY27-458" fmla="*/ 11473 h 4110786"/>
                <a:gd name="connsiteX28-459" fmla="*/ 2090436 w 4228949"/>
                <a:gd name="connsiteY28-460" fmla="*/ 2381 h 4110786"/>
                <a:gd name="connsiteX29-461" fmla="*/ 2295224 w 4228949"/>
                <a:gd name="connsiteY29-462" fmla="*/ 0 h 4110786"/>
                <a:gd name="connsiteX0-463" fmla="*/ 739525 w 4228949"/>
                <a:gd name="connsiteY0-464" fmla="*/ 1076860 h 4108405"/>
                <a:gd name="connsiteX1-465" fmla="*/ 742648 w 4228949"/>
                <a:gd name="connsiteY1-466" fmla="*/ 1078706 h 4108405"/>
                <a:gd name="connsiteX2-467" fmla="*/ 739525 w 4228949"/>
                <a:gd name="connsiteY2-468" fmla="*/ 1076860 h 4108405"/>
                <a:gd name="connsiteX3-469" fmla="*/ 468805 w 4228949"/>
                <a:gd name="connsiteY3-470" fmla="*/ 916781 h 4108405"/>
                <a:gd name="connsiteX4-471" fmla="*/ 470434 w 4228949"/>
                <a:gd name="connsiteY4-472" fmla="*/ 917744 h 4108405"/>
                <a:gd name="connsiteX5-473" fmla="*/ 468805 w 4228949"/>
                <a:gd name="connsiteY5-474" fmla="*/ 916781 h 4108405"/>
                <a:gd name="connsiteX6-475" fmla="*/ 2176945 w 4228949"/>
                <a:gd name="connsiteY6-476" fmla="*/ 316797 h 4108405"/>
                <a:gd name="connsiteX7-477" fmla="*/ 2269473 w 4228949"/>
                <a:gd name="connsiteY7-478" fmla="*/ 321469 h 4108405"/>
                <a:gd name="connsiteX8-479" fmla="*/ 2090436 w 4228949"/>
                <a:gd name="connsiteY8-480" fmla="*/ 321469 h 4108405"/>
                <a:gd name="connsiteX9-481" fmla="*/ 2090436 w 4228949"/>
                <a:gd name="connsiteY9-482" fmla="*/ 321165 h 4108405"/>
                <a:gd name="connsiteX10-483" fmla="*/ 2176945 w 4228949"/>
                <a:gd name="connsiteY10-484" fmla="*/ 316797 h 4108405"/>
                <a:gd name="connsiteX11-485" fmla="*/ 2290461 w 4228949"/>
                <a:gd name="connsiteY11-486" fmla="*/ 321469 h 4108405"/>
                <a:gd name="connsiteX12-487" fmla="*/ 4228786 w 4228949"/>
                <a:gd name="connsiteY12-488" fmla="*/ 2056565 h 4108405"/>
                <a:gd name="connsiteX13-489" fmla="*/ 2176946 w 4228949"/>
                <a:gd name="connsiteY13-490" fmla="*/ 4108405 h 4108405"/>
                <a:gd name="connsiteX14-491" fmla="*/ 125105 w 4228949"/>
                <a:gd name="connsiteY14-492" fmla="*/ 2056565 h 4108405"/>
                <a:gd name="connsiteX15-493" fmla="*/ 437178 w 4228949"/>
                <a:gd name="connsiteY15-494" fmla="*/ 2056564 h 4108405"/>
                <a:gd name="connsiteX16-495" fmla="*/ 2176945 w 4228949"/>
                <a:gd name="connsiteY16-496" fmla="*/ 3796331 h 4108405"/>
                <a:gd name="connsiteX17-497" fmla="*/ 3916711 w 4228949"/>
                <a:gd name="connsiteY17-498" fmla="*/ 2056564 h 4108405"/>
                <a:gd name="connsiteX18-499" fmla="*/ 2269473 w 4228949"/>
                <a:gd name="connsiteY18-500" fmla="*/ 321469 h 4108405"/>
                <a:gd name="connsiteX19-501" fmla="*/ 2290461 w 4228949"/>
                <a:gd name="connsiteY19-502" fmla="*/ 321469 h 4108405"/>
                <a:gd name="connsiteX20-503" fmla="*/ 2090436 w 4228949"/>
                <a:gd name="connsiteY20-504" fmla="*/ 9092 h 4108405"/>
                <a:gd name="connsiteX21-505" fmla="*/ 2090436 w 4228949"/>
                <a:gd name="connsiteY21-506" fmla="*/ 321165 h 4108405"/>
                <a:gd name="connsiteX22-507" fmla="*/ 739525 w 4228949"/>
                <a:gd name="connsiteY22-508" fmla="*/ 1076860 h 4108405"/>
                <a:gd name="connsiteX23-509" fmla="*/ 470434 w 4228949"/>
                <a:gd name="connsiteY23-510" fmla="*/ 917744 h 4108405"/>
                <a:gd name="connsiteX24-511" fmla="*/ 2090436 w 4228949"/>
                <a:gd name="connsiteY24-512" fmla="*/ 9092 h 4108405"/>
                <a:gd name="connsiteX25-513" fmla="*/ 2090436 w 4228949"/>
                <a:gd name="connsiteY25-514" fmla="*/ 0 h 4108405"/>
                <a:gd name="connsiteX26-515" fmla="*/ 2176946 w 4228949"/>
                <a:gd name="connsiteY26-516" fmla="*/ 4724 h 4108405"/>
                <a:gd name="connsiteX27-517" fmla="*/ 2090436 w 4228949"/>
                <a:gd name="connsiteY27-518" fmla="*/ 9092 h 4108405"/>
                <a:gd name="connsiteX28-519" fmla="*/ 2090436 w 4228949"/>
                <a:gd name="connsiteY28-520" fmla="*/ 0 h 4108405"/>
                <a:gd name="connsiteX0-521" fmla="*/ 739525 w 4228949"/>
                <a:gd name="connsiteY0-522" fmla="*/ 1076860 h 4108405"/>
                <a:gd name="connsiteX1-523" fmla="*/ 742648 w 4228949"/>
                <a:gd name="connsiteY1-524" fmla="*/ 1078706 h 4108405"/>
                <a:gd name="connsiteX2-525" fmla="*/ 739525 w 4228949"/>
                <a:gd name="connsiteY2-526" fmla="*/ 1076860 h 4108405"/>
                <a:gd name="connsiteX3-527" fmla="*/ 468805 w 4228949"/>
                <a:gd name="connsiteY3-528" fmla="*/ 916781 h 4108405"/>
                <a:gd name="connsiteX4-529" fmla="*/ 470434 w 4228949"/>
                <a:gd name="connsiteY4-530" fmla="*/ 917744 h 4108405"/>
                <a:gd name="connsiteX5-531" fmla="*/ 468805 w 4228949"/>
                <a:gd name="connsiteY5-532" fmla="*/ 916781 h 4108405"/>
                <a:gd name="connsiteX6-533" fmla="*/ 2176945 w 4228949"/>
                <a:gd name="connsiteY6-534" fmla="*/ 316797 h 4108405"/>
                <a:gd name="connsiteX7-535" fmla="*/ 2269473 w 4228949"/>
                <a:gd name="connsiteY7-536" fmla="*/ 321469 h 4108405"/>
                <a:gd name="connsiteX8-537" fmla="*/ 2090436 w 4228949"/>
                <a:gd name="connsiteY8-538" fmla="*/ 321469 h 4108405"/>
                <a:gd name="connsiteX9-539" fmla="*/ 2090436 w 4228949"/>
                <a:gd name="connsiteY9-540" fmla="*/ 321165 h 4108405"/>
                <a:gd name="connsiteX10-541" fmla="*/ 2176945 w 4228949"/>
                <a:gd name="connsiteY10-542" fmla="*/ 316797 h 4108405"/>
                <a:gd name="connsiteX11-543" fmla="*/ 2290461 w 4228949"/>
                <a:gd name="connsiteY11-544" fmla="*/ 321469 h 4108405"/>
                <a:gd name="connsiteX12-545" fmla="*/ 4228786 w 4228949"/>
                <a:gd name="connsiteY12-546" fmla="*/ 2056565 h 4108405"/>
                <a:gd name="connsiteX13-547" fmla="*/ 2176946 w 4228949"/>
                <a:gd name="connsiteY13-548" fmla="*/ 4108405 h 4108405"/>
                <a:gd name="connsiteX14-549" fmla="*/ 125105 w 4228949"/>
                <a:gd name="connsiteY14-550" fmla="*/ 2056565 h 4108405"/>
                <a:gd name="connsiteX15-551" fmla="*/ 437178 w 4228949"/>
                <a:gd name="connsiteY15-552" fmla="*/ 2056564 h 4108405"/>
                <a:gd name="connsiteX16-553" fmla="*/ 2176945 w 4228949"/>
                <a:gd name="connsiteY16-554" fmla="*/ 3796331 h 4108405"/>
                <a:gd name="connsiteX17-555" fmla="*/ 3916711 w 4228949"/>
                <a:gd name="connsiteY17-556" fmla="*/ 2056564 h 4108405"/>
                <a:gd name="connsiteX18-557" fmla="*/ 2269473 w 4228949"/>
                <a:gd name="connsiteY18-558" fmla="*/ 321469 h 4108405"/>
                <a:gd name="connsiteX19-559" fmla="*/ 2290461 w 4228949"/>
                <a:gd name="connsiteY19-560" fmla="*/ 321469 h 4108405"/>
                <a:gd name="connsiteX20-561" fmla="*/ 2090436 w 4228949"/>
                <a:gd name="connsiteY20-562" fmla="*/ 9092 h 4108405"/>
                <a:gd name="connsiteX21-563" fmla="*/ 2090436 w 4228949"/>
                <a:gd name="connsiteY21-564" fmla="*/ 321165 h 4108405"/>
                <a:gd name="connsiteX22-565" fmla="*/ 739525 w 4228949"/>
                <a:gd name="connsiteY22-566" fmla="*/ 1076860 h 4108405"/>
                <a:gd name="connsiteX23-567" fmla="*/ 470434 w 4228949"/>
                <a:gd name="connsiteY23-568" fmla="*/ 917744 h 4108405"/>
                <a:gd name="connsiteX24-569" fmla="*/ 2090436 w 4228949"/>
                <a:gd name="connsiteY24-570" fmla="*/ 9092 h 4108405"/>
                <a:gd name="connsiteX25-571" fmla="*/ 2090436 w 4228949"/>
                <a:gd name="connsiteY25-572" fmla="*/ 0 h 4108405"/>
                <a:gd name="connsiteX26-573" fmla="*/ 2090436 w 4228949"/>
                <a:gd name="connsiteY26-574" fmla="*/ 9092 h 4108405"/>
                <a:gd name="connsiteX27-575" fmla="*/ 2090436 w 4228949"/>
                <a:gd name="connsiteY27-576" fmla="*/ 0 h 4108405"/>
                <a:gd name="connsiteX0-577" fmla="*/ 739525 w 4228925"/>
                <a:gd name="connsiteY0-578" fmla="*/ 1076860 h 4108405"/>
                <a:gd name="connsiteX1-579" fmla="*/ 742648 w 4228925"/>
                <a:gd name="connsiteY1-580" fmla="*/ 1078706 h 4108405"/>
                <a:gd name="connsiteX2-581" fmla="*/ 739525 w 4228925"/>
                <a:gd name="connsiteY2-582" fmla="*/ 1076860 h 4108405"/>
                <a:gd name="connsiteX3-583" fmla="*/ 468805 w 4228925"/>
                <a:gd name="connsiteY3-584" fmla="*/ 916781 h 4108405"/>
                <a:gd name="connsiteX4-585" fmla="*/ 470434 w 4228925"/>
                <a:gd name="connsiteY4-586" fmla="*/ 917744 h 4108405"/>
                <a:gd name="connsiteX5-587" fmla="*/ 468805 w 4228925"/>
                <a:gd name="connsiteY5-588" fmla="*/ 916781 h 4108405"/>
                <a:gd name="connsiteX6-589" fmla="*/ 2176945 w 4228925"/>
                <a:gd name="connsiteY6-590" fmla="*/ 316797 h 4108405"/>
                <a:gd name="connsiteX7-591" fmla="*/ 2269473 w 4228925"/>
                <a:gd name="connsiteY7-592" fmla="*/ 321469 h 4108405"/>
                <a:gd name="connsiteX8-593" fmla="*/ 2090436 w 4228925"/>
                <a:gd name="connsiteY8-594" fmla="*/ 321469 h 4108405"/>
                <a:gd name="connsiteX9-595" fmla="*/ 2090436 w 4228925"/>
                <a:gd name="connsiteY9-596" fmla="*/ 321165 h 4108405"/>
                <a:gd name="connsiteX10-597" fmla="*/ 2176945 w 4228925"/>
                <a:gd name="connsiteY10-598" fmla="*/ 316797 h 4108405"/>
                <a:gd name="connsiteX11-599" fmla="*/ 2290461 w 4228925"/>
                <a:gd name="connsiteY11-600" fmla="*/ 321469 h 4108405"/>
                <a:gd name="connsiteX12-601" fmla="*/ 4228786 w 4228925"/>
                <a:gd name="connsiteY12-602" fmla="*/ 2056565 h 4108405"/>
                <a:gd name="connsiteX13-603" fmla="*/ 2176946 w 4228925"/>
                <a:gd name="connsiteY13-604" fmla="*/ 4108405 h 4108405"/>
                <a:gd name="connsiteX14-605" fmla="*/ 125105 w 4228925"/>
                <a:gd name="connsiteY14-606" fmla="*/ 2056565 h 4108405"/>
                <a:gd name="connsiteX15-607" fmla="*/ 437178 w 4228925"/>
                <a:gd name="connsiteY15-608" fmla="*/ 2056564 h 4108405"/>
                <a:gd name="connsiteX16-609" fmla="*/ 2176945 w 4228925"/>
                <a:gd name="connsiteY16-610" fmla="*/ 3796331 h 4108405"/>
                <a:gd name="connsiteX17-611" fmla="*/ 3916711 w 4228925"/>
                <a:gd name="connsiteY17-612" fmla="*/ 2056564 h 4108405"/>
                <a:gd name="connsiteX18-613" fmla="*/ 2290461 w 4228925"/>
                <a:gd name="connsiteY18-614" fmla="*/ 321469 h 4108405"/>
                <a:gd name="connsiteX19-615" fmla="*/ 2090436 w 4228925"/>
                <a:gd name="connsiteY19-616" fmla="*/ 9092 h 4108405"/>
                <a:gd name="connsiteX20-617" fmla="*/ 2090436 w 4228925"/>
                <a:gd name="connsiteY20-618" fmla="*/ 321165 h 4108405"/>
                <a:gd name="connsiteX21-619" fmla="*/ 739525 w 4228925"/>
                <a:gd name="connsiteY21-620" fmla="*/ 1076860 h 4108405"/>
                <a:gd name="connsiteX22-621" fmla="*/ 470434 w 4228925"/>
                <a:gd name="connsiteY22-622" fmla="*/ 917744 h 4108405"/>
                <a:gd name="connsiteX23-623" fmla="*/ 2090436 w 4228925"/>
                <a:gd name="connsiteY23-624" fmla="*/ 9092 h 4108405"/>
                <a:gd name="connsiteX24-625" fmla="*/ 2090436 w 4228925"/>
                <a:gd name="connsiteY24-626" fmla="*/ 0 h 4108405"/>
                <a:gd name="connsiteX25-627" fmla="*/ 2090436 w 4228925"/>
                <a:gd name="connsiteY25-628" fmla="*/ 9092 h 4108405"/>
                <a:gd name="connsiteX26-629" fmla="*/ 2090436 w 4228925"/>
                <a:gd name="connsiteY26-630" fmla="*/ 0 h 4108405"/>
                <a:gd name="connsiteX0-631" fmla="*/ 739525 w 4228925"/>
                <a:gd name="connsiteY0-632" fmla="*/ 1076860 h 4108405"/>
                <a:gd name="connsiteX1-633" fmla="*/ 742648 w 4228925"/>
                <a:gd name="connsiteY1-634" fmla="*/ 1078706 h 4108405"/>
                <a:gd name="connsiteX2-635" fmla="*/ 739525 w 4228925"/>
                <a:gd name="connsiteY2-636" fmla="*/ 1076860 h 4108405"/>
                <a:gd name="connsiteX3-637" fmla="*/ 468805 w 4228925"/>
                <a:gd name="connsiteY3-638" fmla="*/ 916781 h 4108405"/>
                <a:gd name="connsiteX4-639" fmla="*/ 470434 w 4228925"/>
                <a:gd name="connsiteY4-640" fmla="*/ 917744 h 4108405"/>
                <a:gd name="connsiteX5-641" fmla="*/ 468805 w 4228925"/>
                <a:gd name="connsiteY5-642" fmla="*/ 916781 h 4108405"/>
                <a:gd name="connsiteX6-643" fmla="*/ 2176945 w 4228925"/>
                <a:gd name="connsiteY6-644" fmla="*/ 316797 h 4108405"/>
                <a:gd name="connsiteX7-645" fmla="*/ 2090436 w 4228925"/>
                <a:gd name="connsiteY7-646" fmla="*/ 321469 h 4108405"/>
                <a:gd name="connsiteX8-647" fmla="*/ 2090436 w 4228925"/>
                <a:gd name="connsiteY8-648" fmla="*/ 321165 h 4108405"/>
                <a:gd name="connsiteX9-649" fmla="*/ 2176945 w 4228925"/>
                <a:gd name="connsiteY9-650" fmla="*/ 316797 h 4108405"/>
                <a:gd name="connsiteX10-651" fmla="*/ 2290461 w 4228925"/>
                <a:gd name="connsiteY10-652" fmla="*/ 321469 h 4108405"/>
                <a:gd name="connsiteX11-653" fmla="*/ 4228786 w 4228925"/>
                <a:gd name="connsiteY11-654" fmla="*/ 2056565 h 4108405"/>
                <a:gd name="connsiteX12-655" fmla="*/ 2176946 w 4228925"/>
                <a:gd name="connsiteY12-656" fmla="*/ 4108405 h 4108405"/>
                <a:gd name="connsiteX13-657" fmla="*/ 125105 w 4228925"/>
                <a:gd name="connsiteY13-658" fmla="*/ 2056565 h 4108405"/>
                <a:gd name="connsiteX14-659" fmla="*/ 437178 w 4228925"/>
                <a:gd name="connsiteY14-660" fmla="*/ 2056564 h 4108405"/>
                <a:gd name="connsiteX15-661" fmla="*/ 2176945 w 4228925"/>
                <a:gd name="connsiteY15-662" fmla="*/ 3796331 h 4108405"/>
                <a:gd name="connsiteX16-663" fmla="*/ 3916711 w 4228925"/>
                <a:gd name="connsiteY16-664" fmla="*/ 2056564 h 4108405"/>
                <a:gd name="connsiteX17-665" fmla="*/ 2290461 w 4228925"/>
                <a:gd name="connsiteY17-666" fmla="*/ 321469 h 4108405"/>
                <a:gd name="connsiteX18-667" fmla="*/ 2090436 w 4228925"/>
                <a:gd name="connsiteY18-668" fmla="*/ 9092 h 4108405"/>
                <a:gd name="connsiteX19-669" fmla="*/ 2090436 w 4228925"/>
                <a:gd name="connsiteY19-670" fmla="*/ 321165 h 4108405"/>
                <a:gd name="connsiteX20-671" fmla="*/ 739525 w 4228925"/>
                <a:gd name="connsiteY20-672" fmla="*/ 1076860 h 4108405"/>
                <a:gd name="connsiteX21-673" fmla="*/ 470434 w 4228925"/>
                <a:gd name="connsiteY21-674" fmla="*/ 917744 h 4108405"/>
                <a:gd name="connsiteX22-675" fmla="*/ 2090436 w 4228925"/>
                <a:gd name="connsiteY22-676" fmla="*/ 9092 h 4108405"/>
                <a:gd name="connsiteX23-677" fmla="*/ 2090436 w 4228925"/>
                <a:gd name="connsiteY23-678" fmla="*/ 0 h 4108405"/>
                <a:gd name="connsiteX24-679" fmla="*/ 2090436 w 4228925"/>
                <a:gd name="connsiteY24-680" fmla="*/ 9092 h 4108405"/>
                <a:gd name="connsiteX25-681" fmla="*/ 2090436 w 4228925"/>
                <a:gd name="connsiteY25-682" fmla="*/ 0 h 4108405"/>
                <a:gd name="connsiteX0-683" fmla="*/ 739525 w 4228925"/>
                <a:gd name="connsiteY0-684" fmla="*/ 1076860 h 4108405"/>
                <a:gd name="connsiteX1-685" fmla="*/ 742648 w 4228925"/>
                <a:gd name="connsiteY1-686" fmla="*/ 1078706 h 4108405"/>
                <a:gd name="connsiteX2-687" fmla="*/ 739525 w 4228925"/>
                <a:gd name="connsiteY2-688" fmla="*/ 1076860 h 4108405"/>
                <a:gd name="connsiteX3-689" fmla="*/ 468805 w 4228925"/>
                <a:gd name="connsiteY3-690" fmla="*/ 916781 h 4108405"/>
                <a:gd name="connsiteX4-691" fmla="*/ 470434 w 4228925"/>
                <a:gd name="connsiteY4-692" fmla="*/ 917744 h 4108405"/>
                <a:gd name="connsiteX5-693" fmla="*/ 468805 w 4228925"/>
                <a:gd name="connsiteY5-694" fmla="*/ 916781 h 4108405"/>
                <a:gd name="connsiteX6-695" fmla="*/ 2090436 w 4228925"/>
                <a:gd name="connsiteY6-696" fmla="*/ 321165 h 4108405"/>
                <a:gd name="connsiteX7-697" fmla="*/ 2090436 w 4228925"/>
                <a:gd name="connsiteY7-698" fmla="*/ 321469 h 4108405"/>
                <a:gd name="connsiteX8-699" fmla="*/ 2090436 w 4228925"/>
                <a:gd name="connsiteY8-700" fmla="*/ 321165 h 4108405"/>
                <a:gd name="connsiteX9-701" fmla="*/ 2290461 w 4228925"/>
                <a:gd name="connsiteY9-702" fmla="*/ 321469 h 4108405"/>
                <a:gd name="connsiteX10-703" fmla="*/ 4228786 w 4228925"/>
                <a:gd name="connsiteY10-704" fmla="*/ 2056565 h 4108405"/>
                <a:gd name="connsiteX11-705" fmla="*/ 2176946 w 4228925"/>
                <a:gd name="connsiteY11-706" fmla="*/ 4108405 h 4108405"/>
                <a:gd name="connsiteX12-707" fmla="*/ 125105 w 4228925"/>
                <a:gd name="connsiteY12-708" fmla="*/ 2056565 h 4108405"/>
                <a:gd name="connsiteX13-709" fmla="*/ 437178 w 4228925"/>
                <a:gd name="connsiteY13-710" fmla="*/ 2056564 h 4108405"/>
                <a:gd name="connsiteX14-711" fmla="*/ 2176945 w 4228925"/>
                <a:gd name="connsiteY14-712" fmla="*/ 3796331 h 4108405"/>
                <a:gd name="connsiteX15-713" fmla="*/ 3916711 w 4228925"/>
                <a:gd name="connsiteY15-714" fmla="*/ 2056564 h 4108405"/>
                <a:gd name="connsiteX16-715" fmla="*/ 2290461 w 4228925"/>
                <a:gd name="connsiteY16-716" fmla="*/ 321469 h 4108405"/>
                <a:gd name="connsiteX17-717" fmla="*/ 2090436 w 4228925"/>
                <a:gd name="connsiteY17-718" fmla="*/ 9092 h 4108405"/>
                <a:gd name="connsiteX18-719" fmla="*/ 2090436 w 4228925"/>
                <a:gd name="connsiteY18-720" fmla="*/ 321165 h 4108405"/>
                <a:gd name="connsiteX19-721" fmla="*/ 739525 w 4228925"/>
                <a:gd name="connsiteY19-722" fmla="*/ 1076860 h 4108405"/>
                <a:gd name="connsiteX20-723" fmla="*/ 470434 w 4228925"/>
                <a:gd name="connsiteY20-724" fmla="*/ 917744 h 4108405"/>
                <a:gd name="connsiteX21-725" fmla="*/ 2090436 w 4228925"/>
                <a:gd name="connsiteY21-726" fmla="*/ 9092 h 4108405"/>
                <a:gd name="connsiteX22-727" fmla="*/ 2090436 w 4228925"/>
                <a:gd name="connsiteY22-728" fmla="*/ 0 h 4108405"/>
                <a:gd name="connsiteX23-729" fmla="*/ 2090436 w 4228925"/>
                <a:gd name="connsiteY23-730" fmla="*/ 9092 h 4108405"/>
                <a:gd name="connsiteX24-731" fmla="*/ 2090436 w 4228925"/>
                <a:gd name="connsiteY24-732" fmla="*/ 0 h 4108405"/>
                <a:gd name="connsiteX0-733" fmla="*/ 739525 w 4228925"/>
                <a:gd name="connsiteY0-734" fmla="*/ 1067768 h 4099313"/>
                <a:gd name="connsiteX1-735" fmla="*/ 742648 w 4228925"/>
                <a:gd name="connsiteY1-736" fmla="*/ 1069614 h 4099313"/>
                <a:gd name="connsiteX2-737" fmla="*/ 739525 w 4228925"/>
                <a:gd name="connsiteY2-738" fmla="*/ 1067768 h 4099313"/>
                <a:gd name="connsiteX3-739" fmla="*/ 468805 w 4228925"/>
                <a:gd name="connsiteY3-740" fmla="*/ 907689 h 4099313"/>
                <a:gd name="connsiteX4-741" fmla="*/ 470434 w 4228925"/>
                <a:gd name="connsiteY4-742" fmla="*/ 908652 h 4099313"/>
                <a:gd name="connsiteX5-743" fmla="*/ 468805 w 4228925"/>
                <a:gd name="connsiteY5-744" fmla="*/ 907689 h 4099313"/>
                <a:gd name="connsiteX6-745" fmla="*/ 2090436 w 4228925"/>
                <a:gd name="connsiteY6-746" fmla="*/ 312073 h 4099313"/>
                <a:gd name="connsiteX7-747" fmla="*/ 2090436 w 4228925"/>
                <a:gd name="connsiteY7-748" fmla="*/ 312377 h 4099313"/>
                <a:gd name="connsiteX8-749" fmla="*/ 2090436 w 4228925"/>
                <a:gd name="connsiteY8-750" fmla="*/ 312073 h 4099313"/>
                <a:gd name="connsiteX9-751" fmla="*/ 2290461 w 4228925"/>
                <a:gd name="connsiteY9-752" fmla="*/ 312377 h 4099313"/>
                <a:gd name="connsiteX10-753" fmla="*/ 4228786 w 4228925"/>
                <a:gd name="connsiteY10-754" fmla="*/ 2047473 h 4099313"/>
                <a:gd name="connsiteX11-755" fmla="*/ 2176946 w 4228925"/>
                <a:gd name="connsiteY11-756" fmla="*/ 4099313 h 4099313"/>
                <a:gd name="connsiteX12-757" fmla="*/ 125105 w 4228925"/>
                <a:gd name="connsiteY12-758" fmla="*/ 2047473 h 4099313"/>
                <a:gd name="connsiteX13-759" fmla="*/ 437178 w 4228925"/>
                <a:gd name="connsiteY13-760" fmla="*/ 2047472 h 4099313"/>
                <a:gd name="connsiteX14-761" fmla="*/ 2176945 w 4228925"/>
                <a:gd name="connsiteY14-762" fmla="*/ 3787239 h 4099313"/>
                <a:gd name="connsiteX15-763" fmla="*/ 3916711 w 4228925"/>
                <a:gd name="connsiteY15-764" fmla="*/ 2047472 h 4099313"/>
                <a:gd name="connsiteX16-765" fmla="*/ 2290461 w 4228925"/>
                <a:gd name="connsiteY16-766" fmla="*/ 312377 h 4099313"/>
                <a:gd name="connsiteX17-767" fmla="*/ 2090436 w 4228925"/>
                <a:gd name="connsiteY17-768" fmla="*/ 0 h 4099313"/>
                <a:gd name="connsiteX18-769" fmla="*/ 2090436 w 4228925"/>
                <a:gd name="connsiteY18-770" fmla="*/ 312073 h 4099313"/>
                <a:gd name="connsiteX19-771" fmla="*/ 739525 w 4228925"/>
                <a:gd name="connsiteY19-772" fmla="*/ 1067768 h 4099313"/>
                <a:gd name="connsiteX20-773" fmla="*/ 470434 w 4228925"/>
                <a:gd name="connsiteY20-774" fmla="*/ 908652 h 4099313"/>
                <a:gd name="connsiteX21-775" fmla="*/ 2090436 w 4228925"/>
                <a:gd name="connsiteY21-776" fmla="*/ 0 h 4099313"/>
                <a:gd name="connsiteX0-777" fmla="*/ 739525 w 4353891"/>
                <a:gd name="connsiteY0-778" fmla="*/ 1067768 h 4099313"/>
                <a:gd name="connsiteX1-779" fmla="*/ 742648 w 4353891"/>
                <a:gd name="connsiteY1-780" fmla="*/ 1069614 h 4099313"/>
                <a:gd name="connsiteX2-781" fmla="*/ 739525 w 4353891"/>
                <a:gd name="connsiteY2-782" fmla="*/ 1067768 h 4099313"/>
                <a:gd name="connsiteX3-783" fmla="*/ 468805 w 4353891"/>
                <a:gd name="connsiteY3-784" fmla="*/ 907689 h 4099313"/>
                <a:gd name="connsiteX4-785" fmla="*/ 470434 w 4353891"/>
                <a:gd name="connsiteY4-786" fmla="*/ 908652 h 4099313"/>
                <a:gd name="connsiteX5-787" fmla="*/ 468805 w 4353891"/>
                <a:gd name="connsiteY5-788" fmla="*/ 907689 h 4099313"/>
                <a:gd name="connsiteX6-789" fmla="*/ 2090436 w 4353891"/>
                <a:gd name="connsiteY6-790" fmla="*/ 312073 h 4099313"/>
                <a:gd name="connsiteX7-791" fmla="*/ 2090436 w 4353891"/>
                <a:gd name="connsiteY7-792" fmla="*/ 312377 h 4099313"/>
                <a:gd name="connsiteX8-793" fmla="*/ 2090436 w 4353891"/>
                <a:gd name="connsiteY8-794" fmla="*/ 312073 h 4099313"/>
                <a:gd name="connsiteX9-795" fmla="*/ 3916711 w 4353891"/>
                <a:gd name="connsiteY9-796" fmla="*/ 2047472 h 4099313"/>
                <a:gd name="connsiteX10-797" fmla="*/ 4228786 w 4353891"/>
                <a:gd name="connsiteY10-798" fmla="*/ 2047473 h 4099313"/>
                <a:gd name="connsiteX11-799" fmla="*/ 2176946 w 4353891"/>
                <a:gd name="connsiteY11-800" fmla="*/ 4099313 h 4099313"/>
                <a:gd name="connsiteX12-801" fmla="*/ 125105 w 4353891"/>
                <a:gd name="connsiteY12-802" fmla="*/ 2047473 h 4099313"/>
                <a:gd name="connsiteX13-803" fmla="*/ 437178 w 4353891"/>
                <a:gd name="connsiteY13-804" fmla="*/ 2047472 h 4099313"/>
                <a:gd name="connsiteX14-805" fmla="*/ 2176945 w 4353891"/>
                <a:gd name="connsiteY14-806" fmla="*/ 3787239 h 4099313"/>
                <a:gd name="connsiteX15-807" fmla="*/ 3916711 w 4353891"/>
                <a:gd name="connsiteY15-808" fmla="*/ 2047472 h 4099313"/>
                <a:gd name="connsiteX16-809" fmla="*/ 2090436 w 4353891"/>
                <a:gd name="connsiteY16-810" fmla="*/ 0 h 4099313"/>
                <a:gd name="connsiteX17-811" fmla="*/ 2090436 w 4353891"/>
                <a:gd name="connsiteY17-812" fmla="*/ 312073 h 4099313"/>
                <a:gd name="connsiteX18-813" fmla="*/ 739525 w 4353891"/>
                <a:gd name="connsiteY18-814" fmla="*/ 1067768 h 4099313"/>
                <a:gd name="connsiteX19-815" fmla="*/ 470434 w 4353891"/>
                <a:gd name="connsiteY19-816" fmla="*/ 908652 h 4099313"/>
                <a:gd name="connsiteX20-817" fmla="*/ 2090436 w 4353891"/>
                <a:gd name="connsiteY20-818" fmla="*/ 0 h 4099313"/>
                <a:gd name="connsiteX0-819" fmla="*/ 614420 w 4228786"/>
                <a:gd name="connsiteY0-820" fmla="*/ 1067768 h 4099313"/>
                <a:gd name="connsiteX1-821" fmla="*/ 617543 w 4228786"/>
                <a:gd name="connsiteY1-822" fmla="*/ 1069614 h 4099313"/>
                <a:gd name="connsiteX2-823" fmla="*/ 614420 w 4228786"/>
                <a:gd name="connsiteY2-824" fmla="*/ 1067768 h 4099313"/>
                <a:gd name="connsiteX3-825" fmla="*/ 343700 w 4228786"/>
                <a:gd name="connsiteY3-826" fmla="*/ 907689 h 4099313"/>
                <a:gd name="connsiteX4-827" fmla="*/ 345329 w 4228786"/>
                <a:gd name="connsiteY4-828" fmla="*/ 908652 h 4099313"/>
                <a:gd name="connsiteX5-829" fmla="*/ 343700 w 4228786"/>
                <a:gd name="connsiteY5-830" fmla="*/ 907689 h 4099313"/>
                <a:gd name="connsiteX6-831" fmla="*/ 1965331 w 4228786"/>
                <a:gd name="connsiteY6-832" fmla="*/ 312073 h 4099313"/>
                <a:gd name="connsiteX7-833" fmla="*/ 1965331 w 4228786"/>
                <a:gd name="connsiteY7-834" fmla="*/ 312377 h 4099313"/>
                <a:gd name="connsiteX8-835" fmla="*/ 1965331 w 4228786"/>
                <a:gd name="connsiteY8-836" fmla="*/ 312073 h 4099313"/>
                <a:gd name="connsiteX9-837" fmla="*/ 3791606 w 4228786"/>
                <a:gd name="connsiteY9-838" fmla="*/ 2047472 h 4099313"/>
                <a:gd name="connsiteX10-839" fmla="*/ 4103681 w 4228786"/>
                <a:gd name="connsiteY10-840" fmla="*/ 2047473 h 4099313"/>
                <a:gd name="connsiteX11-841" fmla="*/ 2051841 w 4228786"/>
                <a:gd name="connsiteY11-842" fmla="*/ 4099313 h 4099313"/>
                <a:gd name="connsiteX12-843" fmla="*/ 0 w 4228786"/>
                <a:gd name="connsiteY12-844" fmla="*/ 2047473 h 4099313"/>
                <a:gd name="connsiteX13-845" fmla="*/ 2051840 w 4228786"/>
                <a:gd name="connsiteY13-846" fmla="*/ 3787239 h 4099313"/>
                <a:gd name="connsiteX14-847" fmla="*/ 3791606 w 4228786"/>
                <a:gd name="connsiteY14-848" fmla="*/ 2047472 h 4099313"/>
                <a:gd name="connsiteX15-849" fmla="*/ 1965331 w 4228786"/>
                <a:gd name="connsiteY15-850" fmla="*/ 0 h 4099313"/>
                <a:gd name="connsiteX16-851" fmla="*/ 1965331 w 4228786"/>
                <a:gd name="connsiteY16-852" fmla="*/ 312073 h 4099313"/>
                <a:gd name="connsiteX17-853" fmla="*/ 614420 w 4228786"/>
                <a:gd name="connsiteY17-854" fmla="*/ 1067768 h 4099313"/>
                <a:gd name="connsiteX18-855" fmla="*/ 345329 w 4228786"/>
                <a:gd name="connsiteY18-856" fmla="*/ 908652 h 4099313"/>
                <a:gd name="connsiteX19-857" fmla="*/ 1965331 w 4228786"/>
                <a:gd name="connsiteY19-858" fmla="*/ 0 h 4099313"/>
                <a:gd name="connsiteX0-859" fmla="*/ 270720 w 3885086"/>
                <a:gd name="connsiteY0-860" fmla="*/ 1067768 h 4224418"/>
                <a:gd name="connsiteX1-861" fmla="*/ 273843 w 3885086"/>
                <a:gd name="connsiteY1-862" fmla="*/ 1069614 h 4224418"/>
                <a:gd name="connsiteX2-863" fmla="*/ 270720 w 3885086"/>
                <a:gd name="connsiteY2-864" fmla="*/ 1067768 h 4224418"/>
                <a:gd name="connsiteX3-865" fmla="*/ 0 w 3885086"/>
                <a:gd name="connsiteY3-866" fmla="*/ 907689 h 4224418"/>
                <a:gd name="connsiteX4-867" fmla="*/ 1629 w 3885086"/>
                <a:gd name="connsiteY4-868" fmla="*/ 908652 h 4224418"/>
                <a:gd name="connsiteX5-869" fmla="*/ 0 w 3885086"/>
                <a:gd name="connsiteY5-870" fmla="*/ 907689 h 4224418"/>
                <a:gd name="connsiteX6-871" fmla="*/ 1621631 w 3885086"/>
                <a:gd name="connsiteY6-872" fmla="*/ 312073 h 4224418"/>
                <a:gd name="connsiteX7-873" fmla="*/ 1621631 w 3885086"/>
                <a:gd name="connsiteY7-874" fmla="*/ 312377 h 4224418"/>
                <a:gd name="connsiteX8-875" fmla="*/ 1621631 w 3885086"/>
                <a:gd name="connsiteY8-876" fmla="*/ 312073 h 4224418"/>
                <a:gd name="connsiteX9-877" fmla="*/ 3447906 w 3885086"/>
                <a:gd name="connsiteY9-878" fmla="*/ 2047472 h 4224418"/>
                <a:gd name="connsiteX10-879" fmla="*/ 3759981 w 3885086"/>
                <a:gd name="connsiteY10-880" fmla="*/ 2047473 h 4224418"/>
                <a:gd name="connsiteX11-881" fmla="*/ 1708141 w 3885086"/>
                <a:gd name="connsiteY11-882" fmla="*/ 4099313 h 4224418"/>
                <a:gd name="connsiteX12-883" fmla="*/ 1708140 w 3885086"/>
                <a:gd name="connsiteY12-884" fmla="*/ 3787239 h 4224418"/>
                <a:gd name="connsiteX13-885" fmla="*/ 3447906 w 3885086"/>
                <a:gd name="connsiteY13-886" fmla="*/ 2047472 h 4224418"/>
                <a:gd name="connsiteX14-887" fmla="*/ 1621631 w 3885086"/>
                <a:gd name="connsiteY14-888" fmla="*/ 0 h 4224418"/>
                <a:gd name="connsiteX15-889" fmla="*/ 1621631 w 3885086"/>
                <a:gd name="connsiteY15-890" fmla="*/ 312073 h 4224418"/>
                <a:gd name="connsiteX16-891" fmla="*/ 270720 w 3885086"/>
                <a:gd name="connsiteY16-892" fmla="*/ 1067768 h 4224418"/>
                <a:gd name="connsiteX17-893" fmla="*/ 1629 w 3885086"/>
                <a:gd name="connsiteY17-894" fmla="*/ 908652 h 4224418"/>
                <a:gd name="connsiteX18-895" fmla="*/ 1621631 w 3885086"/>
                <a:gd name="connsiteY18-896" fmla="*/ 0 h 4224418"/>
                <a:gd name="connsiteX0-897" fmla="*/ 270720 w 3885086"/>
                <a:gd name="connsiteY0-898" fmla="*/ 1067768 h 4099313"/>
                <a:gd name="connsiteX1-899" fmla="*/ 273843 w 3885086"/>
                <a:gd name="connsiteY1-900" fmla="*/ 1069614 h 4099313"/>
                <a:gd name="connsiteX2-901" fmla="*/ 270720 w 3885086"/>
                <a:gd name="connsiteY2-902" fmla="*/ 1067768 h 4099313"/>
                <a:gd name="connsiteX3-903" fmla="*/ 0 w 3885086"/>
                <a:gd name="connsiteY3-904" fmla="*/ 907689 h 4099313"/>
                <a:gd name="connsiteX4-905" fmla="*/ 1629 w 3885086"/>
                <a:gd name="connsiteY4-906" fmla="*/ 908652 h 4099313"/>
                <a:gd name="connsiteX5-907" fmla="*/ 0 w 3885086"/>
                <a:gd name="connsiteY5-908" fmla="*/ 907689 h 4099313"/>
                <a:gd name="connsiteX6-909" fmla="*/ 1621631 w 3885086"/>
                <a:gd name="connsiteY6-910" fmla="*/ 312073 h 4099313"/>
                <a:gd name="connsiteX7-911" fmla="*/ 1621631 w 3885086"/>
                <a:gd name="connsiteY7-912" fmla="*/ 312377 h 4099313"/>
                <a:gd name="connsiteX8-913" fmla="*/ 1621631 w 3885086"/>
                <a:gd name="connsiteY8-914" fmla="*/ 312073 h 4099313"/>
                <a:gd name="connsiteX9-915" fmla="*/ 3447906 w 3885086"/>
                <a:gd name="connsiteY9-916" fmla="*/ 2047472 h 4099313"/>
                <a:gd name="connsiteX10-917" fmla="*/ 3759981 w 3885086"/>
                <a:gd name="connsiteY10-918" fmla="*/ 2047473 h 4099313"/>
                <a:gd name="connsiteX11-919" fmla="*/ 1708141 w 3885086"/>
                <a:gd name="connsiteY11-920" fmla="*/ 4099313 h 4099313"/>
                <a:gd name="connsiteX12-921" fmla="*/ 3447906 w 3885086"/>
                <a:gd name="connsiteY12-922" fmla="*/ 2047472 h 4099313"/>
                <a:gd name="connsiteX13-923" fmla="*/ 1621631 w 3885086"/>
                <a:gd name="connsiteY13-924" fmla="*/ 0 h 4099313"/>
                <a:gd name="connsiteX14-925" fmla="*/ 1621631 w 3885086"/>
                <a:gd name="connsiteY14-926" fmla="*/ 312073 h 4099313"/>
                <a:gd name="connsiteX15-927" fmla="*/ 270720 w 3885086"/>
                <a:gd name="connsiteY15-928" fmla="*/ 1067768 h 4099313"/>
                <a:gd name="connsiteX16-929" fmla="*/ 1629 w 3885086"/>
                <a:gd name="connsiteY16-930" fmla="*/ 908652 h 4099313"/>
                <a:gd name="connsiteX17-931" fmla="*/ 1621631 w 3885086"/>
                <a:gd name="connsiteY17-932" fmla="*/ 0 h 4099313"/>
                <a:gd name="connsiteX0-933" fmla="*/ 270720 w 3760643"/>
                <a:gd name="connsiteY0-934" fmla="*/ 1067768 h 2047473"/>
                <a:gd name="connsiteX1-935" fmla="*/ 273843 w 3760643"/>
                <a:gd name="connsiteY1-936" fmla="*/ 1069614 h 2047473"/>
                <a:gd name="connsiteX2-937" fmla="*/ 270720 w 3760643"/>
                <a:gd name="connsiteY2-938" fmla="*/ 1067768 h 2047473"/>
                <a:gd name="connsiteX3-939" fmla="*/ 0 w 3760643"/>
                <a:gd name="connsiteY3-940" fmla="*/ 907689 h 2047473"/>
                <a:gd name="connsiteX4-941" fmla="*/ 1629 w 3760643"/>
                <a:gd name="connsiteY4-942" fmla="*/ 908652 h 2047473"/>
                <a:gd name="connsiteX5-943" fmla="*/ 0 w 3760643"/>
                <a:gd name="connsiteY5-944" fmla="*/ 907689 h 2047473"/>
                <a:gd name="connsiteX6-945" fmla="*/ 1621631 w 3760643"/>
                <a:gd name="connsiteY6-946" fmla="*/ 312073 h 2047473"/>
                <a:gd name="connsiteX7-947" fmla="*/ 1621631 w 3760643"/>
                <a:gd name="connsiteY7-948" fmla="*/ 312377 h 2047473"/>
                <a:gd name="connsiteX8-949" fmla="*/ 1621631 w 3760643"/>
                <a:gd name="connsiteY8-950" fmla="*/ 312073 h 2047473"/>
                <a:gd name="connsiteX9-951" fmla="*/ 3447906 w 3760643"/>
                <a:gd name="connsiteY9-952" fmla="*/ 2047472 h 2047473"/>
                <a:gd name="connsiteX10-953" fmla="*/ 3759981 w 3760643"/>
                <a:gd name="connsiteY10-954" fmla="*/ 2047473 h 2047473"/>
                <a:gd name="connsiteX11-955" fmla="*/ 3447906 w 3760643"/>
                <a:gd name="connsiteY11-956" fmla="*/ 2047472 h 2047473"/>
                <a:gd name="connsiteX12-957" fmla="*/ 1621631 w 3760643"/>
                <a:gd name="connsiteY12-958" fmla="*/ 0 h 2047473"/>
                <a:gd name="connsiteX13-959" fmla="*/ 1621631 w 3760643"/>
                <a:gd name="connsiteY13-960" fmla="*/ 312073 h 2047473"/>
                <a:gd name="connsiteX14-961" fmla="*/ 270720 w 3760643"/>
                <a:gd name="connsiteY14-962" fmla="*/ 1067768 h 2047473"/>
                <a:gd name="connsiteX15-963" fmla="*/ 1629 w 3760643"/>
                <a:gd name="connsiteY15-964" fmla="*/ 908652 h 2047473"/>
                <a:gd name="connsiteX16-965" fmla="*/ 1621631 w 3760643"/>
                <a:gd name="connsiteY16-966" fmla="*/ 0 h 2047473"/>
                <a:gd name="connsiteX0-967" fmla="*/ 270720 w 1621631"/>
                <a:gd name="connsiteY0-968" fmla="*/ 1067768 h 1069614"/>
                <a:gd name="connsiteX1-969" fmla="*/ 273843 w 1621631"/>
                <a:gd name="connsiteY1-970" fmla="*/ 1069614 h 1069614"/>
                <a:gd name="connsiteX2-971" fmla="*/ 270720 w 1621631"/>
                <a:gd name="connsiteY2-972" fmla="*/ 1067768 h 1069614"/>
                <a:gd name="connsiteX3-973" fmla="*/ 0 w 1621631"/>
                <a:gd name="connsiteY3-974" fmla="*/ 907689 h 1069614"/>
                <a:gd name="connsiteX4-975" fmla="*/ 1629 w 1621631"/>
                <a:gd name="connsiteY4-976" fmla="*/ 908652 h 1069614"/>
                <a:gd name="connsiteX5-977" fmla="*/ 0 w 1621631"/>
                <a:gd name="connsiteY5-978" fmla="*/ 907689 h 1069614"/>
                <a:gd name="connsiteX6-979" fmla="*/ 1621631 w 1621631"/>
                <a:gd name="connsiteY6-980" fmla="*/ 312073 h 1069614"/>
                <a:gd name="connsiteX7-981" fmla="*/ 1621631 w 1621631"/>
                <a:gd name="connsiteY7-982" fmla="*/ 312377 h 1069614"/>
                <a:gd name="connsiteX8-983" fmla="*/ 1621631 w 1621631"/>
                <a:gd name="connsiteY8-984" fmla="*/ 312073 h 1069614"/>
                <a:gd name="connsiteX9-985" fmla="*/ 1621631 w 1621631"/>
                <a:gd name="connsiteY9-986" fmla="*/ 0 h 1069614"/>
                <a:gd name="connsiteX10-987" fmla="*/ 1621631 w 1621631"/>
                <a:gd name="connsiteY10-988" fmla="*/ 312073 h 1069614"/>
                <a:gd name="connsiteX11-989" fmla="*/ 270720 w 1621631"/>
                <a:gd name="connsiteY11-990" fmla="*/ 1067768 h 1069614"/>
                <a:gd name="connsiteX12-991" fmla="*/ 1629 w 1621631"/>
                <a:gd name="connsiteY12-992" fmla="*/ 908652 h 1069614"/>
                <a:gd name="connsiteX13-993" fmla="*/ 1621631 w 1621631"/>
                <a:gd name="connsiteY13-994" fmla="*/ 0 h 10696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</a:cxnLst>
              <a:rect l="l" t="t" r="r" b="b"/>
              <a:pathLst>
                <a:path w="1621631" h="1069614">
                  <a:moveTo>
                    <a:pt x="270720" y="1067768"/>
                  </a:moveTo>
                  <a:lnTo>
                    <a:pt x="273843" y="1069614"/>
                  </a:lnTo>
                  <a:lnTo>
                    <a:pt x="270720" y="1067768"/>
                  </a:lnTo>
                  <a:close/>
                  <a:moveTo>
                    <a:pt x="0" y="907689"/>
                  </a:moveTo>
                  <a:lnTo>
                    <a:pt x="1629" y="908652"/>
                  </a:lnTo>
                  <a:lnTo>
                    <a:pt x="0" y="907689"/>
                  </a:lnTo>
                  <a:close/>
                  <a:moveTo>
                    <a:pt x="1621631" y="312073"/>
                  </a:moveTo>
                  <a:lnTo>
                    <a:pt x="1621631" y="312377"/>
                  </a:lnTo>
                  <a:lnTo>
                    <a:pt x="1621631" y="312073"/>
                  </a:lnTo>
                  <a:close/>
                  <a:moveTo>
                    <a:pt x="1621631" y="0"/>
                  </a:moveTo>
                  <a:lnTo>
                    <a:pt x="1621631" y="312073"/>
                  </a:lnTo>
                  <a:cubicBezTo>
                    <a:pt x="1059988" y="337356"/>
                    <a:pt x="568425" y="631117"/>
                    <a:pt x="270720" y="1067768"/>
                  </a:cubicBezTo>
                  <a:lnTo>
                    <a:pt x="1629" y="908652"/>
                  </a:lnTo>
                  <a:cubicBezTo>
                    <a:pt x="354259" y="380480"/>
                    <a:pt x="945677" y="25494"/>
                    <a:pt x="1621631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<a:noAutofit/>
            </a:bodyPr>
            <a:lstStyle/>
            <a:p>
              <a:pPr algn="ctr" defTabSz="6985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pc="-38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Freeform 61"/>
            <p:cNvSpPr/>
            <p:nvPr/>
          </p:nvSpPr>
          <p:spPr bwMode="auto">
            <a:xfrm rot="3645706" flipH="1">
              <a:off x="8875073" y="3127550"/>
              <a:ext cx="1621631" cy="1069614"/>
            </a:xfrm>
            <a:custGeom>
              <a:avLst/>
              <a:gdLst>
                <a:gd name="connsiteX0" fmla="*/ 668844 w 4158105"/>
                <a:gd name="connsiteY0" fmla="*/ 1079241 h 4110786"/>
                <a:gd name="connsiteX1" fmla="*/ 671967 w 4158105"/>
                <a:gd name="connsiteY1" fmla="*/ 1081087 h 4110786"/>
                <a:gd name="connsiteX2" fmla="*/ 576717 w 4158105"/>
                <a:gd name="connsiteY2" fmla="*/ 1235869 h 4110786"/>
                <a:gd name="connsiteX3" fmla="*/ 574232 w 4158105"/>
                <a:gd name="connsiteY3" fmla="*/ 1234330 h 4110786"/>
                <a:gd name="connsiteX4" fmla="*/ 668844 w 4158105"/>
                <a:gd name="connsiteY4" fmla="*/ 1079241 h 4110786"/>
                <a:gd name="connsiteX5" fmla="*/ 398124 w 4158105"/>
                <a:gd name="connsiteY5" fmla="*/ 919162 h 4110786"/>
                <a:gd name="connsiteX6" fmla="*/ 399753 w 4158105"/>
                <a:gd name="connsiteY6" fmla="*/ 920125 h 4110786"/>
                <a:gd name="connsiteX7" fmla="*/ 308772 w 4158105"/>
                <a:gd name="connsiteY7" fmla="*/ 1069886 h 4110786"/>
                <a:gd name="connsiteX8" fmla="*/ 307636 w 4158105"/>
                <a:gd name="connsiteY8" fmla="*/ 1069182 h 4110786"/>
                <a:gd name="connsiteX9" fmla="*/ 398124 w 4158105"/>
                <a:gd name="connsiteY9" fmla="*/ 919162 h 4110786"/>
                <a:gd name="connsiteX10" fmla="*/ 2106264 w 4158105"/>
                <a:gd name="connsiteY10" fmla="*/ 319178 h 4110786"/>
                <a:gd name="connsiteX11" fmla="*/ 2198792 w 4158105"/>
                <a:gd name="connsiteY11" fmla="*/ 323850 h 4110786"/>
                <a:gd name="connsiteX12" fmla="*/ 2019755 w 4158105"/>
                <a:gd name="connsiteY12" fmla="*/ 323850 h 4110786"/>
                <a:gd name="connsiteX13" fmla="*/ 2019755 w 4158105"/>
                <a:gd name="connsiteY13" fmla="*/ 323546 h 4110786"/>
                <a:gd name="connsiteX14" fmla="*/ 2106264 w 4158105"/>
                <a:gd name="connsiteY14" fmla="*/ 319178 h 4110786"/>
                <a:gd name="connsiteX15" fmla="*/ 2224351 w 4158105"/>
                <a:gd name="connsiteY15" fmla="*/ 13068 h 4110786"/>
                <a:gd name="connsiteX16" fmla="*/ 4158105 w 4158105"/>
                <a:gd name="connsiteY16" fmla="*/ 2058946 h 4110786"/>
                <a:gd name="connsiteX17" fmla="*/ 2106265 w 4158105"/>
                <a:gd name="connsiteY17" fmla="*/ 4110786 h 4110786"/>
                <a:gd name="connsiteX18" fmla="*/ 54424 w 4158105"/>
                <a:gd name="connsiteY18" fmla="*/ 2058946 h 4110786"/>
                <a:gd name="connsiteX19" fmla="*/ 574232 w 4158105"/>
                <a:gd name="connsiteY19" fmla="*/ 1234330 h 4110786"/>
                <a:gd name="connsiteX20" fmla="*/ 366497 w 4158105"/>
                <a:gd name="connsiteY20" fmla="*/ 2058945 h 4110786"/>
                <a:gd name="connsiteX21" fmla="*/ 2106264 w 4158105"/>
                <a:gd name="connsiteY21" fmla="*/ 3798712 h 4110786"/>
                <a:gd name="connsiteX22" fmla="*/ 3846030 w 4158105"/>
                <a:gd name="connsiteY22" fmla="*/ 2058945 h 4110786"/>
                <a:gd name="connsiteX23" fmla="*/ 2198792 w 4158105"/>
                <a:gd name="connsiteY23" fmla="*/ 323850 h 4110786"/>
                <a:gd name="connsiteX24" fmla="*/ 2219780 w 4158105"/>
                <a:gd name="connsiteY24" fmla="*/ 323850 h 4110786"/>
                <a:gd name="connsiteX25" fmla="*/ 2224351 w 4158105"/>
                <a:gd name="connsiteY25" fmla="*/ 13068 h 4110786"/>
                <a:gd name="connsiteX26" fmla="*/ 2019755 w 4158105"/>
                <a:gd name="connsiteY26" fmla="*/ 11473 h 4110786"/>
                <a:gd name="connsiteX27" fmla="*/ 2019755 w 4158105"/>
                <a:gd name="connsiteY27" fmla="*/ 323546 h 4110786"/>
                <a:gd name="connsiteX28" fmla="*/ 668844 w 4158105"/>
                <a:gd name="connsiteY28" fmla="*/ 1079241 h 4110786"/>
                <a:gd name="connsiteX29" fmla="*/ 399753 w 4158105"/>
                <a:gd name="connsiteY29" fmla="*/ 920125 h 4110786"/>
                <a:gd name="connsiteX30" fmla="*/ 2019755 w 4158105"/>
                <a:gd name="connsiteY30" fmla="*/ 11473 h 4110786"/>
                <a:gd name="connsiteX31" fmla="*/ 2224543 w 4158105"/>
                <a:gd name="connsiteY31" fmla="*/ 0 h 4110786"/>
                <a:gd name="connsiteX32" fmla="*/ 2224351 w 4158105"/>
                <a:gd name="connsiteY32" fmla="*/ 13068 h 4110786"/>
                <a:gd name="connsiteX33" fmla="*/ 2106265 w 4158105"/>
                <a:gd name="connsiteY33" fmla="*/ 7105 h 4110786"/>
                <a:gd name="connsiteX34" fmla="*/ 2019755 w 4158105"/>
                <a:gd name="connsiteY34" fmla="*/ 11473 h 4110786"/>
                <a:gd name="connsiteX35" fmla="*/ 2019755 w 4158105"/>
                <a:gd name="connsiteY35" fmla="*/ 2381 h 4110786"/>
                <a:gd name="connsiteX36" fmla="*/ 2224543 w 4158105"/>
                <a:gd name="connsiteY36" fmla="*/ 0 h 4110786"/>
                <a:gd name="connsiteX0-1" fmla="*/ 668844 w 4158105"/>
                <a:gd name="connsiteY0-2" fmla="*/ 1079241 h 4110786"/>
                <a:gd name="connsiteX1-3" fmla="*/ 671967 w 4158105"/>
                <a:gd name="connsiteY1-4" fmla="*/ 1081087 h 4110786"/>
                <a:gd name="connsiteX2-5" fmla="*/ 576717 w 4158105"/>
                <a:gd name="connsiteY2-6" fmla="*/ 1235869 h 4110786"/>
                <a:gd name="connsiteX3-7" fmla="*/ 574232 w 4158105"/>
                <a:gd name="connsiteY3-8" fmla="*/ 1234330 h 4110786"/>
                <a:gd name="connsiteX4-9" fmla="*/ 668844 w 4158105"/>
                <a:gd name="connsiteY4-10" fmla="*/ 1079241 h 4110786"/>
                <a:gd name="connsiteX5-11" fmla="*/ 398124 w 4158105"/>
                <a:gd name="connsiteY5-12" fmla="*/ 919162 h 4110786"/>
                <a:gd name="connsiteX6-13" fmla="*/ 399753 w 4158105"/>
                <a:gd name="connsiteY6-14" fmla="*/ 920125 h 4110786"/>
                <a:gd name="connsiteX7-15" fmla="*/ 308772 w 4158105"/>
                <a:gd name="connsiteY7-16" fmla="*/ 1069886 h 4110786"/>
                <a:gd name="connsiteX8-17" fmla="*/ 398124 w 4158105"/>
                <a:gd name="connsiteY8-18" fmla="*/ 919162 h 4110786"/>
                <a:gd name="connsiteX9-19" fmla="*/ 2106264 w 4158105"/>
                <a:gd name="connsiteY9-20" fmla="*/ 319178 h 4110786"/>
                <a:gd name="connsiteX10-21" fmla="*/ 2198792 w 4158105"/>
                <a:gd name="connsiteY10-22" fmla="*/ 323850 h 4110786"/>
                <a:gd name="connsiteX11-23" fmla="*/ 2019755 w 4158105"/>
                <a:gd name="connsiteY11-24" fmla="*/ 323850 h 4110786"/>
                <a:gd name="connsiteX12-25" fmla="*/ 2019755 w 4158105"/>
                <a:gd name="connsiteY12-26" fmla="*/ 323546 h 4110786"/>
                <a:gd name="connsiteX13-27" fmla="*/ 2106264 w 4158105"/>
                <a:gd name="connsiteY13-28" fmla="*/ 319178 h 4110786"/>
                <a:gd name="connsiteX14-29" fmla="*/ 2224351 w 4158105"/>
                <a:gd name="connsiteY14-30" fmla="*/ 13068 h 4110786"/>
                <a:gd name="connsiteX15-31" fmla="*/ 4158105 w 4158105"/>
                <a:gd name="connsiteY15-32" fmla="*/ 2058946 h 4110786"/>
                <a:gd name="connsiteX16-33" fmla="*/ 2106265 w 4158105"/>
                <a:gd name="connsiteY16-34" fmla="*/ 4110786 h 4110786"/>
                <a:gd name="connsiteX17-35" fmla="*/ 54424 w 4158105"/>
                <a:gd name="connsiteY17-36" fmla="*/ 2058946 h 4110786"/>
                <a:gd name="connsiteX18-37" fmla="*/ 574232 w 4158105"/>
                <a:gd name="connsiteY18-38" fmla="*/ 1234330 h 4110786"/>
                <a:gd name="connsiteX19-39" fmla="*/ 366497 w 4158105"/>
                <a:gd name="connsiteY19-40" fmla="*/ 2058945 h 4110786"/>
                <a:gd name="connsiteX20-41" fmla="*/ 2106264 w 4158105"/>
                <a:gd name="connsiteY20-42" fmla="*/ 3798712 h 4110786"/>
                <a:gd name="connsiteX21-43" fmla="*/ 3846030 w 4158105"/>
                <a:gd name="connsiteY21-44" fmla="*/ 2058945 h 4110786"/>
                <a:gd name="connsiteX22-45" fmla="*/ 2198792 w 4158105"/>
                <a:gd name="connsiteY22-46" fmla="*/ 323850 h 4110786"/>
                <a:gd name="connsiteX23-47" fmla="*/ 2219780 w 4158105"/>
                <a:gd name="connsiteY23-48" fmla="*/ 323850 h 4110786"/>
                <a:gd name="connsiteX24-49" fmla="*/ 2224351 w 4158105"/>
                <a:gd name="connsiteY24-50" fmla="*/ 13068 h 4110786"/>
                <a:gd name="connsiteX25-51" fmla="*/ 2019755 w 4158105"/>
                <a:gd name="connsiteY25-52" fmla="*/ 11473 h 4110786"/>
                <a:gd name="connsiteX26-53" fmla="*/ 2019755 w 4158105"/>
                <a:gd name="connsiteY26-54" fmla="*/ 323546 h 4110786"/>
                <a:gd name="connsiteX27-55" fmla="*/ 668844 w 4158105"/>
                <a:gd name="connsiteY27-56" fmla="*/ 1079241 h 4110786"/>
                <a:gd name="connsiteX28-57" fmla="*/ 399753 w 4158105"/>
                <a:gd name="connsiteY28-58" fmla="*/ 920125 h 4110786"/>
                <a:gd name="connsiteX29-59" fmla="*/ 2019755 w 4158105"/>
                <a:gd name="connsiteY29-60" fmla="*/ 11473 h 4110786"/>
                <a:gd name="connsiteX30-61" fmla="*/ 2224543 w 4158105"/>
                <a:gd name="connsiteY30-62" fmla="*/ 0 h 4110786"/>
                <a:gd name="connsiteX31-63" fmla="*/ 2224351 w 4158105"/>
                <a:gd name="connsiteY31-64" fmla="*/ 13068 h 4110786"/>
                <a:gd name="connsiteX32-65" fmla="*/ 2106265 w 4158105"/>
                <a:gd name="connsiteY32-66" fmla="*/ 7105 h 4110786"/>
                <a:gd name="connsiteX33-67" fmla="*/ 2019755 w 4158105"/>
                <a:gd name="connsiteY33-68" fmla="*/ 11473 h 4110786"/>
                <a:gd name="connsiteX34-69" fmla="*/ 2019755 w 4158105"/>
                <a:gd name="connsiteY34-70" fmla="*/ 2381 h 4110786"/>
                <a:gd name="connsiteX35-71" fmla="*/ 2224543 w 4158105"/>
                <a:gd name="connsiteY35-72" fmla="*/ 0 h 4110786"/>
                <a:gd name="connsiteX0-73" fmla="*/ 668844 w 4158105"/>
                <a:gd name="connsiteY0-74" fmla="*/ 1079241 h 4110786"/>
                <a:gd name="connsiteX1-75" fmla="*/ 671967 w 4158105"/>
                <a:gd name="connsiteY1-76" fmla="*/ 1081087 h 4110786"/>
                <a:gd name="connsiteX2-77" fmla="*/ 576717 w 4158105"/>
                <a:gd name="connsiteY2-78" fmla="*/ 1235869 h 4110786"/>
                <a:gd name="connsiteX3-79" fmla="*/ 574232 w 4158105"/>
                <a:gd name="connsiteY3-80" fmla="*/ 1234330 h 4110786"/>
                <a:gd name="connsiteX4-81" fmla="*/ 668844 w 4158105"/>
                <a:gd name="connsiteY4-82" fmla="*/ 1079241 h 4110786"/>
                <a:gd name="connsiteX5-83" fmla="*/ 398124 w 4158105"/>
                <a:gd name="connsiteY5-84" fmla="*/ 919162 h 4110786"/>
                <a:gd name="connsiteX6-85" fmla="*/ 399753 w 4158105"/>
                <a:gd name="connsiteY6-86" fmla="*/ 920125 h 4110786"/>
                <a:gd name="connsiteX7-87" fmla="*/ 398124 w 4158105"/>
                <a:gd name="connsiteY7-88" fmla="*/ 919162 h 4110786"/>
                <a:gd name="connsiteX8-89" fmla="*/ 2106264 w 4158105"/>
                <a:gd name="connsiteY8-90" fmla="*/ 319178 h 4110786"/>
                <a:gd name="connsiteX9-91" fmla="*/ 2198792 w 4158105"/>
                <a:gd name="connsiteY9-92" fmla="*/ 323850 h 4110786"/>
                <a:gd name="connsiteX10-93" fmla="*/ 2019755 w 4158105"/>
                <a:gd name="connsiteY10-94" fmla="*/ 323850 h 4110786"/>
                <a:gd name="connsiteX11-95" fmla="*/ 2019755 w 4158105"/>
                <a:gd name="connsiteY11-96" fmla="*/ 323546 h 4110786"/>
                <a:gd name="connsiteX12-97" fmla="*/ 2106264 w 4158105"/>
                <a:gd name="connsiteY12-98" fmla="*/ 319178 h 4110786"/>
                <a:gd name="connsiteX13-99" fmla="*/ 2224351 w 4158105"/>
                <a:gd name="connsiteY13-100" fmla="*/ 13068 h 4110786"/>
                <a:gd name="connsiteX14-101" fmla="*/ 4158105 w 4158105"/>
                <a:gd name="connsiteY14-102" fmla="*/ 2058946 h 4110786"/>
                <a:gd name="connsiteX15-103" fmla="*/ 2106265 w 4158105"/>
                <a:gd name="connsiteY15-104" fmla="*/ 4110786 h 4110786"/>
                <a:gd name="connsiteX16-105" fmla="*/ 54424 w 4158105"/>
                <a:gd name="connsiteY16-106" fmla="*/ 2058946 h 4110786"/>
                <a:gd name="connsiteX17-107" fmla="*/ 574232 w 4158105"/>
                <a:gd name="connsiteY17-108" fmla="*/ 1234330 h 4110786"/>
                <a:gd name="connsiteX18-109" fmla="*/ 366497 w 4158105"/>
                <a:gd name="connsiteY18-110" fmla="*/ 2058945 h 4110786"/>
                <a:gd name="connsiteX19-111" fmla="*/ 2106264 w 4158105"/>
                <a:gd name="connsiteY19-112" fmla="*/ 3798712 h 4110786"/>
                <a:gd name="connsiteX20-113" fmla="*/ 3846030 w 4158105"/>
                <a:gd name="connsiteY20-114" fmla="*/ 2058945 h 4110786"/>
                <a:gd name="connsiteX21-115" fmla="*/ 2198792 w 4158105"/>
                <a:gd name="connsiteY21-116" fmla="*/ 323850 h 4110786"/>
                <a:gd name="connsiteX22-117" fmla="*/ 2219780 w 4158105"/>
                <a:gd name="connsiteY22-118" fmla="*/ 323850 h 4110786"/>
                <a:gd name="connsiteX23-119" fmla="*/ 2224351 w 4158105"/>
                <a:gd name="connsiteY23-120" fmla="*/ 13068 h 4110786"/>
                <a:gd name="connsiteX24-121" fmla="*/ 2019755 w 4158105"/>
                <a:gd name="connsiteY24-122" fmla="*/ 11473 h 4110786"/>
                <a:gd name="connsiteX25-123" fmla="*/ 2019755 w 4158105"/>
                <a:gd name="connsiteY25-124" fmla="*/ 323546 h 4110786"/>
                <a:gd name="connsiteX26-125" fmla="*/ 668844 w 4158105"/>
                <a:gd name="connsiteY26-126" fmla="*/ 1079241 h 4110786"/>
                <a:gd name="connsiteX27-127" fmla="*/ 399753 w 4158105"/>
                <a:gd name="connsiteY27-128" fmla="*/ 920125 h 4110786"/>
                <a:gd name="connsiteX28-129" fmla="*/ 2019755 w 4158105"/>
                <a:gd name="connsiteY28-130" fmla="*/ 11473 h 4110786"/>
                <a:gd name="connsiteX29-131" fmla="*/ 2224543 w 4158105"/>
                <a:gd name="connsiteY29-132" fmla="*/ 0 h 4110786"/>
                <a:gd name="connsiteX30-133" fmla="*/ 2224351 w 4158105"/>
                <a:gd name="connsiteY30-134" fmla="*/ 13068 h 4110786"/>
                <a:gd name="connsiteX31-135" fmla="*/ 2106265 w 4158105"/>
                <a:gd name="connsiteY31-136" fmla="*/ 7105 h 4110786"/>
                <a:gd name="connsiteX32-137" fmla="*/ 2019755 w 4158105"/>
                <a:gd name="connsiteY32-138" fmla="*/ 11473 h 4110786"/>
                <a:gd name="connsiteX33-139" fmla="*/ 2019755 w 4158105"/>
                <a:gd name="connsiteY33-140" fmla="*/ 2381 h 4110786"/>
                <a:gd name="connsiteX34-141" fmla="*/ 2224543 w 4158105"/>
                <a:gd name="connsiteY34-142" fmla="*/ 0 h 4110786"/>
                <a:gd name="connsiteX0-143" fmla="*/ 739525 w 4228786"/>
                <a:gd name="connsiteY0-144" fmla="*/ 1079241 h 4110786"/>
                <a:gd name="connsiteX1-145" fmla="*/ 742648 w 4228786"/>
                <a:gd name="connsiteY1-146" fmla="*/ 1081087 h 4110786"/>
                <a:gd name="connsiteX2-147" fmla="*/ 647398 w 4228786"/>
                <a:gd name="connsiteY2-148" fmla="*/ 1235869 h 4110786"/>
                <a:gd name="connsiteX3-149" fmla="*/ 644913 w 4228786"/>
                <a:gd name="connsiteY3-150" fmla="*/ 1234330 h 4110786"/>
                <a:gd name="connsiteX4-151" fmla="*/ 739525 w 4228786"/>
                <a:gd name="connsiteY4-152" fmla="*/ 1079241 h 4110786"/>
                <a:gd name="connsiteX5-153" fmla="*/ 468805 w 4228786"/>
                <a:gd name="connsiteY5-154" fmla="*/ 919162 h 4110786"/>
                <a:gd name="connsiteX6-155" fmla="*/ 470434 w 4228786"/>
                <a:gd name="connsiteY6-156" fmla="*/ 920125 h 4110786"/>
                <a:gd name="connsiteX7-157" fmla="*/ 468805 w 4228786"/>
                <a:gd name="connsiteY7-158" fmla="*/ 919162 h 4110786"/>
                <a:gd name="connsiteX8-159" fmla="*/ 2176945 w 4228786"/>
                <a:gd name="connsiteY8-160" fmla="*/ 319178 h 4110786"/>
                <a:gd name="connsiteX9-161" fmla="*/ 2269473 w 4228786"/>
                <a:gd name="connsiteY9-162" fmla="*/ 323850 h 4110786"/>
                <a:gd name="connsiteX10-163" fmla="*/ 2090436 w 4228786"/>
                <a:gd name="connsiteY10-164" fmla="*/ 323850 h 4110786"/>
                <a:gd name="connsiteX11-165" fmla="*/ 2090436 w 4228786"/>
                <a:gd name="connsiteY11-166" fmla="*/ 323546 h 4110786"/>
                <a:gd name="connsiteX12-167" fmla="*/ 2176945 w 4228786"/>
                <a:gd name="connsiteY12-168" fmla="*/ 319178 h 4110786"/>
                <a:gd name="connsiteX13-169" fmla="*/ 2295032 w 4228786"/>
                <a:gd name="connsiteY13-170" fmla="*/ 13068 h 4110786"/>
                <a:gd name="connsiteX14-171" fmla="*/ 4228786 w 4228786"/>
                <a:gd name="connsiteY14-172" fmla="*/ 2058946 h 4110786"/>
                <a:gd name="connsiteX15-173" fmla="*/ 2176946 w 4228786"/>
                <a:gd name="connsiteY15-174" fmla="*/ 4110786 h 4110786"/>
                <a:gd name="connsiteX16-175" fmla="*/ 125105 w 4228786"/>
                <a:gd name="connsiteY16-176" fmla="*/ 2058946 h 4110786"/>
                <a:gd name="connsiteX17-177" fmla="*/ 437178 w 4228786"/>
                <a:gd name="connsiteY17-178" fmla="*/ 2058945 h 4110786"/>
                <a:gd name="connsiteX18-179" fmla="*/ 2176945 w 4228786"/>
                <a:gd name="connsiteY18-180" fmla="*/ 3798712 h 4110786"/>
                <a:gd name="connsiteX19-181" fmla="*/ 3916711 w 4228786"/>
                <a:gd name="connsiteY19-182" fmla="*/ 2058945 h 4110786"/>
                <a:gd name="connsiteX20-183" fmla="*/ 2269473 w 4228786"/>
                <a:gd name="connsiteY20-184" fmla="*/ 323850 h 4110786"/>
                <a:gd name="connsiteX21-185" fmla="*/ 2290461 w 4228786"/>
                <a:gd name="connsiteY21-186" fmla="*/ 323850 h 4110786"/>
                <a:gd name="connsiteX22-187" fmla="*/ 2295032 w 4228786"/>
                <a:gd name="connsiteY22-188" fmla="*/ 13068 h 4110786"/>
                <a:gd name="connsiteX23-189" fmla="*/ 2090436 w 4228786"/>
                <a:gd name="connsiteY23-190" fmla="*/ 11473 h 4110786"/>
                <a:gd name="connsiteX24-191" fmla="*/ 2090436 w 4228786"/>
                <a:gd name="connsiteY24-192" fmla="*/ 323546 h 4110786"/>
                <a:gd name="connsiteX25-193" fmla="*/ 739525 w 4228786"/>
                <a:gd name="connsiteY25-194" fmla="*/ 1079241 h 4110786"/>
                <a:gd name="connsiteX26-195" fmla="*/ 470434 w 4228786"/>
                <a:gd name="connsiteY26-196" fmla="*/ 920125 h 4110786"/>
                <a:gd name="connsiteX27-197" fmla="*/ 2090436 w 4228786"/>
                <a:gd name="connsiteY27-198" fmla="*/ 11473 h 4110786"/>
                <a:gd name="connsiteX28-199" fmla="*/ 2295224 w 4228786"/>
                <a:gd name="connsiteY28-200" fmla="*/ 0 h 4110786"/>
                <a:gd name="connsiteX29-201" fmla="*/ 2295032 w 4228786"/>
                <a:gd name="connsiteY29-202" fmla="*/ 13068 h 4110786"/>
                <a:gd name="connsiteX30-203" fmla="*/ 2176946 w 4228786"/>
                <a:gd name="connsiteY30-204" fmla="*/ 7105 h 4110786"/>
                <a:gd name="connsiteX31-205" fmla="*/ 2090436 w 4228786"/>
                <a:gd name="connsiteY31-206" fmla="*/ 11473 h 4110786"/>
                <a:gd name="connsiteX32-207" fmla="*/ 2090436 w 4228786"/>
                <a:gd name="connsiteY32-208" fmla="*/ 2381 h 4110786"/>
                <a:gd name="connsiteX33-209" fmla="*/ 2295224 w 4228786"/>
                <a:gd name="connsiteY33-210" fmla="*/ 0 h 4110786"/>
                <a:gd name="connsiteX0-211" fmla="*/ 739525 w 4228786"/>
                <a:gd name="connsiteY0-212" fmla="*/ 1079241 h 4110786"/>
                <a:gd name="connsiteX1-213" fmla="*/ 742648 w 4228786"/>
                <a:gd name="connsiteY1-214" fmla="*/ 1081087 h 4110786"/>
                <a:gd name="connsiteX2-215" fmla="*/ 647398 w 4228786"/>
                <a:gd name="connsiteY2-216" fmla="*/ 1235869 h 4110786"/>
                <a:gd name="connsiteX3-217" fmla="*/ 739525 w 4228786"/>
                <a:gd name="connsiteY3-218" fmla="*/ 1079241 h 4110786"/>
                <a:gd name="connsiteX4-219" fmla="*/ 468805 w 4228786"/>
                <a:gd name="connsiteY4-220" fmla="*/ 919162 h 4110786"/>
                <a:gd name="connsiteX5-221" fmla="*/ 470434 w 4228786"/>
                <a:gd name="connsiteY5-222" fmla="*/ 920125 h 4110786"/>
                <a:gd name="connsiteX6-223" fmla="*/ 468805 w 4228786"/>
                <a:gd name="connsiteY6-224" fmla="*/ 919162 h 4110786"/>
                <a:gd name="connsiteX7-225" fmla="*/ 2176945 w 4228786"/>
                <a:gd name="connsiteY7-226" fmla="*/ 319178 h 4110786"/>
                <a:gd name="connsiteX8-227" fmla="*/ 2269473 w 4228786"/>
                <a:gd name="connsiteY8-228" fmla="*/ 323850 h 4110786"/>
                <a:gd name="connsiteX9-229" fmla="*/ 2090436 w 4228786"/>
                <a:gd name="connsiteY9-230" fmla="*/ 323850 h 4110786"/>
                <a:gd name="connsiteX10-231" fmla="*/ 2090436 w 4228786"/>
                <a:gd name="connsiteY10-232" fmla="*/ 323546 h 4110786"/>
                <a:gd name="connsiteX11-233" fmla="*/ 2176945 w 4228786"/>
                <a:gd name="connsiteY11-234" fmla="*/ 319178 h 4110786"/>
                <a:gd name="connsiteX12-235" fmla="*/ 2295032 w 4228786"/>
                <a:gd name="connsiteY12-236" fmla="*/ 13068 h 4110786"/>
                <a:gd name="connsiteX13-237" fmla="*/ 4228786 w 4228786"/>
                <a:gd name="connsiteY13-238" fmla="*/ 2058946 h 4110786"/>
                <a:gd name="connsiteX14-239" fmla="*/ 2176946 w 4228786"/>
                <a:gd name="connsiteY14-240" fmla="*/ 4110786 h 4110786"/>
                <a:gd name="connsiteX15-241" fmla="*/ 125105 w 4228786"/>
                <a:gd name="connsiteY15-242" fmla="*/ 2058946 h 4110786"/>
                <a:gd name="connsiteX16-243" fmla="*/ 437178 w 4228786"/>
                <a:gd name="connsiteY16-244" fmla="*/ 2058945 h 4110786"/>
                <a:gd name="connsiteX17-245" fmla="*/ 2176945 w 4228786"/>
                <a:gd name="connsiteY17-246" fmla="*/ 3798712 h 4110786"/>
                <a:gd name="connsiteX18-247" fmla="*/ 3916711 w 4228786"/>
                <a:gd name="connsiteY18-248" fmla="*/ 2058945 h 4110786"/>
                <a:gd name="connsiteX19-249" fmla="*/ 2269473 w 4228786"/>
                <a:gd name="connsiteY19-250" fmla="*/ 323850 h 4110786"/>
                <a:gd name="connsiteX20-251" fmla="*/ 2290461 w 4228786"/>
                <a:gd name="connsiteY20-252" fmla="*/ 323850 h 4110786"/>
                <a:gd name="connsiteX21-253" fmla="*/ 2295032 w 4228786"/>
                <a:gd name="connsiteY21-254" fmla="*/ 13068 h 4110786"/>
                <a:gd name="connsiteX22-255" fmla="*/ 2090436 w 4228786"/>
                <a:gd name="connsiteY22-256" fmla="*/ 11473 h 4110786"/>
                <a:gd name="connsiteX23-257" fmla="*/ 2090436 w 4228786"/>
                <a:gd name="connsiteY23-258" fmla="*/ 323546 h 4110786"/>
                <a:gd name="connsiteX24-259" fmla="*/ 739525 w 4228786"/>
                <a:gd name="connsiteY24-260" fmla="*/ 1079241 h 4110786"/>
                <a:gd name="connsiteX25-261" fmla="*/ 470434 w 4228786"/>
                <a:gd name="connsiteY25-262" fmla="*/ 920125 h 4110786"/>
                <a:gd name="connsiteX26-263" fmla="*/ 2090436 w 4228786"/>
                <a:gd name="connsiteY26-264" fmla="*/ 11473 h 4110786"/>
                <a:gd name="connsiteX27-265" fmla="*/ 2295224 w 4228786"/>
                <a:gd name="connsiteY27-266" fmla="*/ 0 h 4110786"/>
                <a:gd name="connsiteX28-267" fmla="*/ 2295032 w 4228786"/>
                <a:gd name="connsiteY28-268" fmla="*/ 13068 h 4110786"/>
                <a:gd name="connsiteX29-269" fmla="*/ 2176946 w 4228786"/>
                <a:gd name="connsiteY29-270" fmla="*/ 7105 h 4110786"/>
                <a:gd name="connsiteX30-271" fmla="*/ 2090436 w 4228786"/>
                <a:gd name="connsiteY30-272" fmla="*/ 11473 h 4110786"/>
                <a:gd name="connsiteX31-273" fmla="*/ 2090436 w 4228786"/>
                <a:gd name="connsiteY31-274" fmla="*/ 2381 h 4110786"/>
                <a:gd name="connsiteX32-275" fmla="*/ 2295224 w 4228786"/>
                <a:gd name="connsiteY32-276" fmla="*/ 0 h 4110786"/>
                <a:gd name="connsiteX0-277" fmla="*/ 739525 w 4228786"/>
                <a:gd name="connsiteY0-278" fmla="*/ 1079241 h 4110786"/>
                <a:gd name="connsiteX1-279" fmla="*/ 742648 w 4228786"/>
                <a:gd name="connsiteY1-280" fmla="*/ 1081087 h 4110786"/>
                <a:gd name="connsiteX2-281" fmla="*/ 739525 w 4228786"/>
                <a:gd name="connsiteY2-282" fmla="*/ 1079241 h 4110786"/>
                <a:gd name="connsiteX3-283" fmla="*/ 468805 w 4228786"/>
                <a:gd name="connsiteY3-284" fmla="*/ 919162 h 4110786"/>
                <a:gd name="connsiteX4-285" fmla="*/ 470434 w 4228786"/>
                <a:gd name="connsiteY4-286" fmla="*/ 920125 h 4110786"/>
                <a:gd name="connsiteX5-287" fmla="*/ 468805 w 4228786"/>
                <a:gd name="connsiteY5-288" fmla="*/ 919162 h 4110786"/>
                <a:gd name="connsiteX6-289" fmla="*/ 2176945 w 4228786"/>
                <a:gd name="connsiteY6-290" fmla="*/ 319178 h 4110786"/>
                <a:gd name="connsiteX7-291" fmla="*/ 2269473 w 4228786"/>
                <a:gd name="connsiteY7-292" fmla="*/ 323850 h 4110786"/>
                <a:gd name="connsiteX8-293" fmla="*/ 2090436 w 4228786"/>
                <a:gd name="connsiteY8-294" fmla="*/ 323850 h 4110786"/>
                <a:gd name="connsiteX9-295" fmla="*/ 2090436 w 4228786"/>
                <a:gd name="connsiteY9-296" fmla="*/ 323546 h 4110786"/>
                <a:gd name="connsiteX10-297" fmla="*/ 2176945 w 4228786"/>
                <a:gd name="connsiteY10-298" fmla="*/ 319178 h 4110786"/>
                <a:gd name="connsiteX11-299" fmla="*/ 2295032 w 4228786"/>
                <a:gd name="connsiteY11-300" fmla="*/ 13068 h 4110786"/>
                <a:gd name="connsiteX12-301" fmla="*/ 4228786 w 4228786"/>
                <a:gd name="connsiteY12-302" fmla="*/ 2058946 h 4110786"/>
                <a:gd name="connsiteX13-303" fmla="*/ 2176946 w 4228786"/>
                <a:gd name="connsiteY13-304" fmla="*/ 4110786 h 4110786"/>
                <a:gd name="connsiteX14-305" fmla="*/ 125105 w 4228786"/>
                <a:gd name="connsiteY14-306" fmla="*/ 2058946 h 4110786"/>
                <a:gd name="connsiteX15-307" fmla="*/ 437178 w 4228786"/>
                <a:gd name="connsiteY15-308" fmla="*/ 2058945 h 4110786"/>
                <a:gd name="connsiteX16-309" fmla="*/ 2176945 w 4228786"/>
                <a:gd name="connsiteY16-310" fmla="*/ 3798712 h 4110786"/>
                <a:gd name="connsiteX17-311" fmla="*/ 3916711 w 4228786"/>
                <a:gd name="connsiteY17-312" fmla="*/ 2058945 h 4110786"/>
                <a:gd name="connsiteX18-313" fmla="*/ 2269473 w 4228786"/>
                <a:gd name="connsiteY18-314" fmla="*/ 323850 h 4110786"/>
                <a:gd name="connsiteX19-315" fmla="*/ 2290461 w 4228786"/>
                <a:gd name="connsiteY19-316" fmla="*/ 323850 h 4110786"/>
                <a:gd name="connsiteX20-317" fmla="*/ 2295032 w 4228786"/>
                <a:gd name="connsiteY20-318" fmla="*/ 13068 h 4110786"/>
                <a:gd name="connsiteX21-319" fmla="*/ 2090436 w 4228786"/>
                <a:gd name="connsiteY21-320" fmla="*/ 11473 h 4110786"/>
                <a:gd name="connsiteX22-321" fmla="*/ 2090436 w 4228786"/>
                <a:gd name="connsiteY22-322" fmla="*/ 323546 h 4110786"/>
                <a:gd name="connsiteX23-323" fmla="*/ 739525 w 4228786"/>
                <a:gd name="connsiteY23-324" fmla="*/ 1079241 h 4110786"/>
                <a:gd name="connsiteX24-325" fmla="*/ 470434 w 4228786"/>
                <a:gd name="connsiteY24-326" fmla="*/ 920125 h 4110786"/>
                <a:gd name="connsiteX25-327" fmla="*/ 2090436 w 4228786"/>
                <a:gd name="connsiteY25-328" fmla="*/ 11473 h 4110786"/>
                <a:gd name="connsiteX26-329" fmla="*/ 2295224 w 4228786"/>
                <a:gd name="connsiteY26-330" fmla="*/ 0 h 4110786"/>
                <a:gd name="connsiteX27-331" fmla="*/ 2295032 w 4228786"/>
                <a:gd name="connsiteY27-332" fmla="*/ 13068 h 4110786"/>
                <a:gd name="connsiteX28-333" fmla="*/ 2176946 w 4228786"/>
                <a:gd name="connsiteY28-334" fmla="*/ 7105 h 4110786"/>
                <a:gd name="connsiteX29-335" fmla="*/ 2090436 w 4228786"/>
                <a:gd name="connsiteY29-336" fmla="*/ 11473 h 4110786"/>
                <a:gd name="connsiteX30-337" fmla="*/ 2090436 w 4228786"/>
                <a:gd name="connsiteY30-338" fmla="*/ 2381 h 4110786"/>
                <a:gd name="connsiteX31-339" fmla="*/ 2295224 w 4228786"/>
                <a:gd name="connsiteY31-340" fmla="*/ 0 h 4110786"/>
                <a:gd name="connsiteX0-341" fmla="*/ 739525 w 4228786"/>
                <a:gd name="connsiteY0-342" fmla="*/ 1079241 h 4110786"/>
                <a:gd name="connsiteX1-343" fmla="*/ 742648 w 4228786"/>
                <a:gd name="connsiteY1-344" fmla="*/ 1081087 h 4110786"/>
                <a:gd name="connsiteX2-345" fmla="*/ 739525 w 4228786"/>
                <a:gd name="connsiteY2-346" fmla="*/ 1079241 h 4110786"/>
                <a:gd name="connsiteX3-347" fmla="*/ 468805 w 4228786"/>
                <a:gd name="connsiteY3-348" fmla="*/ 919162 h 4110786"/>
                <a:gd name="connsiteX4-349" fmla="*/ 470434 w 4228786"/>
                <a:gd name="connsiteY4-350" fmla="*/ 920125 h 4110786"/>
                <a:gd name="connsiteX5-351" fmla="*/ 468805 w 4228786"/>
                <a:gd name="connsiteY5-352" fmla="*/ 919162 h 4110786"/>
                <a:gd name="connsiteX6-353" fmla="*/ 2176945 w 4228786"/>
                <a:gd name="connsiteY6-354" fmla="*/ 319178 h 4110786"/>
                <a:gd name="connsiteX7-355" fmla="*/ 2269473 w 4228786"/>
                <a:gd name="connsiteY7-356" fmla="*/ 323850 h 4110786"/>
                <a:gd name="connsiteX8-357" fmla="*/ 2090436 w 4228786"/>
                <a:gd name="connsiteY8-358" fmla="*/ 323850 h 4110786"/>
                <a:gd name="connsiteX9-359" fmla="*/ 2090436 w 4228786"/>
                <a:gd name="connsiteY9-360" fmla="*/ 323546 h 4110786"/>
                <a:gd name="connsiteX10-361" fmla="*/ 2176945 w 4228786"/>
                <a:gd name="connsiteY10-362" fmla="*/ 319178 h 4110786"/>
                <a:gd name="connsiteX11-363" fmla="*/ 2295032 w 4228786"/>
                <a:gd name="connsiteY11-364" fmla="*/ 13068 h 4110786"/>
                <a:gd name="connsiteX12-365" fmla="*/ 4228786 w 4228786"/>
                <a:gd name="connsiteY12-366" fmla="*/ 2058946 h 4110786"/>
                <a:gd name="connsiteX13-367" fmla="*/ 2176946 w 4228786"/>
                <a:gd name="connsiteY13-368" fmla="*/ 4110786 h 4110786"/>
                <a:gd name="connsiteX14-369" fmla="*/ 125105 w 4228786"/>
                <a:gd name="connsiteY14-370" fmla="*/ 2058946 h 4110786"/>
                <a:gd name="connsiteX15-371" fmla="*/ 437178 w 4228786"/>
                <a:gd name="connsiteY15-372" fmla="*/ 2058945 h 4110786"/>
                <a:gd name="connsiteX16-373" fmla="*/ 2176945 w 4228786"/>
                <a:gd name="connsiteY16-374" fmla="*/ 3798712 h 4110786"/>
                <a:gd name="connsiteX17-375" fmla="*/ 3916711 w 4228786"/>
                <a:gd name="connsiteY17-376" fmla="*/ 2058945 h 4110786"/>
                <a:gd name="connsiteX18-377" fmla="*/ 2269473 w 4228786"/>
                <a:gd name="connsiteY18-378" fmla="*/ 323850 h 4110786"/>
                <a:gd name="connsiteX19-379" fmla="*/ 2290461 w 4228786"/>
                <a:gd name="connsiteY19-380" fmla="*/ 323850 h 4110786"/>
                <a:gd name="connsiteX20-381" fmla="*/ 2295032 w 4228786"/>
                <a:gd name="connsiteY20-382" fmla="*/ 13068 h 4110786"/>
                <a:gd name="connsiteX21-383" fmla="*/ 2090436 w 4228786"/>
                <a:gd name="connsiteY21-384" fmla="*/ 11473 h 4110786"/>
                <a:gd name="connsiteX22-385" fmla="*/ 2090436 w 4228786"/>
                <a:gd name="connsiteY22-386" fmla="*/ 323546 h 4110786"/>
                <a:gd name="connsiteX23-387" fmla="*/ 739525 w 4228786"/>
                <a:gd name="connsiteY23-388" fmla="*/ 1079241 h 4110786"/>
                <a:gd name="connsiteX24-389" fmla="*/ 470434 w 4228786"/>
                <a:gd name="connsiteY24-390" fmla="*/ 920125 h 4110786"/>
                <a:gd name="connsiteX25-391" fmla="*/ 2090436 w 4228786"/>
                <a:gd name="connsiteY25-392" fmla="*/ 11473 h 4110786"/>
                <a:gd name="connsiteX26-393" fmla="*/ 2295224 w 4228786"/>
                <a:gd name="connsiteY26-394" fmla="*/ 0 h 4110786"/>
                <a:gd name="connsiteX27-395" fmla="*/ 2176946 w 4228786"/>
                <a:gd name="connsiteY27-396" fmla="*/ 7105 h 4110786"/>
                <a:gd name="connsiteX28-397" fmla="*/ 2090436 w 4228786"/>
                <a:gd name="connsiteY28-398" fmla="*/ 11473 h 4110786"/>
                <a:gd name="connsiteX29-399" fmla="*/ 2090436 w 4228786"/>
                <a:gd name="connsiteY29-400" fmla="*/ 2381 h 4110786"/>
                <a:gd name="connsiteX30-401" fmla="*/ 2295224 w 4228786"/>
                <a:gd name="connsiteY30-402" fmla="*/ 0 h 4110786"/>
                <a:gd name="connsiteX0-403" fmla="*/ 739525 w 4228949"/>
                <a:gd name="connsiteY0-404" fmla="*/ 1079241 h 4110786"/>
                <a:gd name="connsiteX1-405" fmla="*/ 742648 w 4228949"/>
                <a:gd name="connsiteY1-406" fmla="*/ 1081087 h 4110786"/>
                <a:gd name="connsiteX2-407" fmla="*/ 739525 w 4228949"/>
                <a:gd name="connsiteY2-408" fmla="*/ 1079241 h 4110786"/>
                <a:gd name="connsiteX3-409" fmla="*/ 468805 w 4228949"/>
                <a:gd name="connsiteY3-410" fmla="*/ 919162 h 4110786"/>
                <a:gd name="connsiteX4-411" fmla="*/ 470434 w 4228949"/>
                <a:gd name="connsiteY4-412" fmla="*/ 920125 h 4110786"/>
                <a:gd name="connsiteX5-413" fmla="*/ 468805 w 4228949"/>
                <a:gd name="connsiteY5-414" fmla="*/ 919162 h 4110786"/>
                <a:gd name="connsiteX6-415" fmla="*/ 2176945 w 4228949"/>
                <a:gd name="connsiteY6-416" fmla="*/ 319178 h 4110786"/>
                <a:gd name="connsiteX7-417" fmla="*/ 2269473 w 4228949"/>
                <a:gd name="connsiteY7-418" fmla="*/ 323850 h 4110786"/>
                <a:gd name="connsiteX8-419" fmla="*/ 2090436 w 4228949"/>
                <a:gd name="connsiteY8-420" fmla="*/ 323850 h 4110786"/>
                <a:gd name="connsiteX9-421" fmla="*/ 2090436 w 4228949"/>
                <a:gd name="connsiteY9-422" fmla="*/ 323546 h 4110786"/>
                <a:gd name="connsiteX10-423" fmla="*/ 2176945 w 4228949"/>
                <a:gd name="connsiteY10-424" fmla="*/ 319178 h 4110786"/>
                <a:gd name="connsiteX11-425" fmla="*/ 2290461 w 4228949"/>
                <a:gd name="connsiteY11-426" fmla="*/ 323850 h 4110786"/>
                <a:gd name="connsiteX12-427" fmla="*/ 4228786 w 4228949"/>
                <a:gd name="connsiteY12-428" fmla="*/ 2058946 h 4110786"/>
                <a:gd name="connsiteX13-429" fmla="*/ 2176946 w 4228949"/>
                <a:gd name="connsiteY13-430" fmla="*/ 4110786 h 4110786"/>
                <a:gd name="connsiteX14-431" fmla="*/ 125105 w 4228949"/>
                <a:gd name="connsiteY14-432" fmla="*/ 2058946 h 4110786"/>
                <a:gd name="connsiteX15-433" fmla="*/ 437178 w 4228949"/>
                <a:gd name="connsiteY15-434" fmla="*/ 2058945 h 4110786"/>
                <a:gd name="connsiteX16-435" fmla="*/ 2176945 w 4228949"/>
                <a:gd name="connsiteY16-436" fmla="*/ 3798712 h 4110786"/>
                <a:gd name="connsiteX17-437" fmla="*/ 3916711 w 4228949"/>
                <a:gd name="connsiteY17-438" fmla="*/ 2058945 h 4110786"/>
                <a:gd name="connsiteX18-439" fmla="*/ 2269473 w 4228949"/>
                <a:gd name="connsiteY18-440" fmla="*/ 323850 h 4110786"/>
                <a:gd name="connsiteX19-441" fmla="*/ 2290461 w 4228949"/>
                <a:gd name="connsiteY19-442" fmla="*/ 323850 h 4110786"/>
                <a:gd name="connsiteX20-443" fmla="*/ 2090436 w 4228949"/>
                <a:gd name="connsiteY20-444" fmla="*/ 11473 h 4110786"/>
                <a:gd name="connsiteX21-445" fmla="*/ 2090436 w 4228949"/>
                <a:gd name="connsiteY21-446" fmla="*/ 323546 h 4110786"/>
                <a:gd name="connsiteX22-447" fmla="*/ 739525 w 4228949"/>
                <a:gd name="connsiteY22-448" fmla="*/ 1079241 h 4110786"/>
                <a:gd name="connsiteX23-449" fmla="*/ 470434 w 4228949"/>
                <a:gd name="connsiteY23-450" fmla="*/ 920125 h 4110786"/>
                <a:gd name="connsiteX24-451" fmla="*/ 2090436 w 4228949"/>
                <a:gd name="connsiteY24-452" fmla="*/ 11473 h 4110786"/>
                <a:gd name="connsiteX25-453" fmla="*/ 2295224 w 4228949"/>
                <a:gd name="connsiteY25-454" fmla="*/ 0 h 4110786"/>
                <a:gd name="connsiteX26-455" fmla="*/ 2176946 w 4228949"/>
                <a:gd name="connsiteY26-456" fmla="*/ 7105 h 4110786"/>
                <a:gd name="connsiteX27-457" fmla="*/ 2090436 w 4228949"/>
                <a:gd name="connsiteY27-458" fmla="*/ 11473 h 4110786"/>
                <a:gd name="connsiteX28-459" fmla="*/ 2090436 w 4228949"/>
                <a:gd name="connsiteY28-460" fmla="*/ 2381 h 4110786"/>
                <a:gd name="connsiteX29-461" fmla="*/ 2295224 w 4228949"/>
                <a:gd name="connsiteY29-462" fmla="*/ 0 h 4110786"/>
                <a:gd name="connsiteX0-463" fmla="*/ 739525 w 4228949"/>
                <a:gd name="connsiteY0-464" fmla="*/ 1076860 h 4108405"/>
                <a:gd name="connsiteX1-465" fmla="*/ 742648 w 4228949"/>
                <a:gd name="connsiteY1-466" fmla="*/ 1078706 h 4108405"/>
                <a:gd name="connsiteX2-467" fmla="*/ 739525 w 4228949"/>
                <a:gd name="connsiteY2-468" fmla="*/ 1076860 h 4108405"/>
                <a:gd name="connsiteX3-469" fmla="*/ 468805 w 4228949"/>
                <a:gd name="connsiteY3-470" fmla="*/ 916781 h 4108405"/>
                <a:gd name="connsiteX4-471" fmla="*/ 470434 w 4228949"/>
                <a:gd name="connsiteY4-472" fmla="*/ 917744 h 4108405"/>
                <a:gd name="connsiteX5-473" fmla="*/ 468805 w 4228949"/>
                <a:gd name="connsiteY5-474" fmla="*/ 916781 h 4108405"/>
                <a:gd name="connsiteX6-475" fmla="*/ 2176945 w 4228949"/>
                <a:gd name="connsiteY6-476" fmla="*/ 316797 h 4108405"/>
                <a:gd name="connsiteX7-477" fmla="*/ 2269473 w 4228949"/>
                <a:gd name="connsiteY7-478" fmla="*/ 321469 h 4108405"/>
                <a:gd name="connsiteX8-479" fmla="*/ 2090436 w 4228949"/>
                <a:gd name="connsiteY8-480" fmla="*/ 321469 h 4108405"/>
                <a:gd name="connsiteX9-481" fmla="*/ 2090436 w 4228949"/>
                <a:gd name="connsiteY9-482" fmla="*/ 321165 h 4108405"/>
                <a:gd name="connsiteX10-483" fmla="*/ 2176945 w 4228949"/>
                <a:gd name="connsiteY10-484" fmla="*/ 316797 h 4108405"/>
                <a:gd name="connsiteX11-485" fmla="*/ 2290461 w 4228949"/>
                <a:gd name="connsiteY11-486" fmla="*/ 321469 h 4108405"/>
                <a:gd name="connsiteX12-487" fmla="*/ 4228786 w 4228949"/>
                <a:gd name="connsiteY12-488" fmla="*/ 2056565 h 4108405"/>
                <a:gd name="connsiteX13-489" fmla="*/ 2176946 w 4228949"/>
                <a:gd name="connsiteY13-490" fmla="*/ 4108405 h 4108405"/>
                <a:gd name="connsiteX14-491" fmla="*/ 125105 w 4228949"/>
                <a:gd name="connsiteY14-492" fmla="*/ 2056565 h 4108405"/>
                <a:gd name="connsiteX15-493" fmla="*/ 437178 w 4228949"/>
                <a:gd name="connsiteY15-494" fmla="*/ 2056564 h 4108405"/>
                <a:gd name="connsiteX16-495" fmla="*/ 2176945 w 4228949"/>
                <a:gd name="connsiteY16-496" fmla="*/ 3796331 h 4108405"/>
                <a:gd name="connsiteX17-497" fmla="*/ 3916711 w 4228949"/>
                <a:gd name="connsiteY17-498" fmla="*/ 2056564 h 4108405"/>
                <a:gd name="connsiteX18-499" fmla="*/ 2269473 w 4228949"/>
                <a:gd name="connsiteY18-500" fmla="*/ 321469 h 4108405"/>
                <a:gd name="connsiteX19-501" fmla="*/ 2290461 w 4228949"/>
                <a:gd name="connsiteY19-502" fmla="*/ 321469 h 4108405"/>
                <a:gd name="connsiteX20-503" fmla="*/ 2090436 w 4228949"/>
                <a:gd name="connsiteY20-504" fmla="*/ 9092 h 4108405"/>
                <a:gd name="connsiteX21-505" fmla="*/ 2090436 w 4228949"/>
                <a:gd name="connsiteY21-506" fmla="*/ 321165 h 4108405"/>
                <a:gd name="connsiteX22-507" fmla="*/ 739525 w 4228949"/>
                <a:gd name="connsiteY22-508" fmla="*/ 1076860 h 4108405"/>
                <a:gd name="connsiteX23-509" fmla="*/ 470434 w 4228949"/>
                <a:gd name="connsiteY23-510" fmla="*/ 917744 h 4108405"/>
                <a:gd name="connsiteX24-511" fmla="*/ 2090436 w 4228949"/>
                <a:gd name="connsiteY24-512" fmla="*/ 9092 h 4108405"/>
                <a:gd name="connsiteX25-513" fmla="*/ 2090436 w 4228949"/>
                <a:gd name="connsiteY25-514" fmla="*/ 0 h 4108405"/>
                <a:gd name="connsiteX26-515" fmla="*/ 2176946 w 4228949"/>
                <a:gd name="connsiteY26-516" fmla="*/ 4724 h 4108405"/>
                <a:gd name="connsiteX27-517" fmla="*/ 2090436 w 4228949"/>
                <a:gd name="connsiteY27-518" fmla="*/ 9092 h 4108405"/>
                <a:gd name="connsiteX28-519" fmla="*/ 2090436 w 4228949"/>
                <a:gd name="connsiteY28-520" fmla="*/ 0 h 4108405"/>
                <a:gd name="connsiteX0-521" fmla="*/ 739525 w 4228949"/>
                <a:gd name="connsiteY0-522" fmla="*/ 1076860 h 4108405"/>
                <a:gd name="connsiteX1-523" fmla="*/ 742648 w 4228949"/>
                <a:gd name="connsiteY1-524" fmla="*/ 1078706 h 4108405"/>
                <a:gd name="connsiteX2-525" fmla="*/ 739525 w 4228949"/>
                <a:gd name="connsiteY2-526" fmla="*/ 1076860 h 4108405"/>
                <a:gd name="connsiteX3-527" fmla="*/ 468805 w 4228949"/>
                <a:gd name="connsiteY3-528" fmla="*/ 916781 h 4108405"/>
                <a:gd name="connsiteX4-529" fmla="*/ 470434 w 4228949"/>
                <a:gd name="connsiteY4-530" fmla="*/ 917744 h 4108405"/>
                <a:gd name="connsiteX5-531" fmla="*/ 468805 w 4228949"/>
                <a:gd name="connsiteY5-532" fmla="*/ 916781 h 4108405"/>
                <a:gd name="connsiteX6-533" fmla="*/ 2176945 w 4228949"/>
                <a:gd name="connsiteY6-534" fmla="*/ 316797 h 4108405"/>
                <a:gd name="connsiteX7-535" fmla="*/ 2269473 w 4228949"/>
                <a:gd name="connsiteY7-536" fmla="*/ 321469 h 4108405"/>
                <a:gd name="connsiteX8-537" fmla="*/ 2090436 w 4228949"/>
                <a:gd name="connsiteY8-538" fmla="*/ 321469 h 4108405"/>
                <a:gd name="connsiteX9-539" fmla="*/ 2090436 w 4228949"/>
                <a:gd name="connsiteY9-540" fmla="*/ 321165 h 4108405"/>
                <a:gd name="connsiteX10-541" fmla="*/ 2176945 w 4228949"/>
                <a:gd name="connsiteY10-542" fmla="*/ 316797 h 4108405"/>
                <a:gd name="connsiteX11-543" fmla="*/ 2290461 w 4228949"/>
                <a:gd name="connsiteY11-544" fmla="*/ 321469 h 4108405"/>
                <a:gd name="connsiteX12-545" fmla="*/ 4228786 w 4228949"/>
                <a:gd name="connsiteY12-546" fmla="*/ 2056565 h 4108405"/>
                <a:gd name="connsiteX13-547" fmla="*/ 2176946 w 4228949"/>
                <a:gd name="connsiteY13-548" fmla="*/ 4108405 h 4108405"/>
                <a:gd name="connsiteX14-549" fmla="*/ 125105 w 4228949"/>
                <a:gd name="connsiteY14-550" fmla="*/ 2056565 h 4108405"/>
                <a:gd name="connsiteX15-551" fmla="*/ 437178 w 4228949"/>
                <a:gd name="connsiteY15-552" fmla="*/ 2056564 h 4108405"/>
                <a:gd name="connsiteX16-553" fmla="*/ 2176945 w 4228949"/>
                <a:gd name="connsiteY16-554" fmla="*/ 3796331 h 4108405"/>
                <a:gd name="connsiteX17-555" fmla="*/ 3916711 w 4228949"/>
                <a:gd name="connsiteY17-556" fmla="*/ 2056564 h 4108405"/>
                <a:gd name="connsiteX18-557" fmla="*/ 2269473 w 4228949"/>
                <a:gd name="connsiteY18-558" fmla="*/ 321469 h 4108405"/>
                <a:gd name="connsiteX19-559" fmla="*/ 2290461 w 4228949"/>
                <a:gd name="connsiteY19-560" fmla="*/ 321469 h 4108405"/>
                <a:gd name="connsiteX20-561" fmla="*/ 2090436 w 4228949"/>
                <a:gd name="connsiteY20-562" fmla="*/ 9092 h 4108405"/>
                <a:gd name="connsiteX21-563" fmla="*/ 2090436 w 4228949"/>
                <a:gd name="connsiteY21-564" fmla="*/ 321165 h 4108405"/>
                <a:gd name="connsiteX22-565" fmla="*/ 739525 w 4228949"/>
                <a:gd name="connsiteY22-566" fmla="*/ 1076860 h 4108405"/>
                <a:gd name="connsiteX23-567" fmla="*/ 470434 w 4228949"/>
                <a:gd name="connsiteY23-568" fmla="*/ 917744 h 4108405"/>
                <a:gd name="connsiteX24-569" fmla="*/ 2090436 w 4228949"/>
                <a:gd name="connsiteY24-570" fmla="*/ 9092 h 4108405"/>
                <a:gd name="connsiteX25-571" fmla="*/ 2090436 w 4228949"/>
                <a:gd name="connsiteY25-572" fmla="*/ 0 h 4108405"/>
                <a:gd name="connsiteX26-573" fmla="*/ 2090436 w 4228949"/>
                <a:gd name="connsiteY26-574" fmla="*/ 9092 h 4108405"/>
                <a:gd name="connsiteX27-575" fmla="*/ 2090436 w 4228949"/>
                <a:gd name="connsiteY27-576" fmla="*/ 0 h 4108405"/>
                <a:gd name="connsiteX0-577" fmla="*/ 739525 w 4228925"/>
                <a:gd name="connsiteY0-578" fmla="*/ 1076860 h 4108405"/>
                <a:gd name="connsiteX1-579" fmla="*/ 742648 w 4228925"/>
                <a:gd name="connsiteY1-580" fmla="*/ 1078706 h 4108405"/>
                <a:gd name="connsiteX2-581" fmla="*/ 739525 w 4228925"/>
                <a:gd name="connsiteY2-582" fmla="*/ 1076860 h 4108405"/>
                <a:gd name="connsiteX3-583" fmla="*/ 468805 w 4228925"/>
                <a:gd name="connsiteY3-584" fmla="*/ 916781 h 4108405"/>
                <a:gd name="connsiteX4-585" fmla="*/ 470434 w 4228925"/>
                <a:gd name="connsiteY4-586" fmla="*/ 917744 h 4108405"/>
                <a:gd name="connsiteX5-587" fmla="*/ 468805 w 4228925"/>
                <a:gd name="connsiteY5-588" fmla="*/ 916781 h 4108405"/>
                <a:gd name="connsiteX6-589" fmla="*/ 2176945 w 4228925"/>
                <a:gd name="connsiteY6-590" fmla="*/ 316797 h 4108405"/>
                <a:gd name="connsiteX7-591" fmla="*/ 2269473 w 4228925"/>
                <a:gd name="connsiteY7-592" fmla="*/ 321469 h 4108405"/>
                <a:gd name="connsiteX8-593" fmla="*/ 2090436 w 4228925"/>
                <a:gd name="connsiteY8-594" fmla="*/ 321469 h 4108405"/>
                <a:gd name="connsiteX9-595" fmla="*/ 2090436 w 4228925"/>
                <a:gd name="connsiteY9-596" fmla="*/ 321165 h 4108405"/>
                <a:gd name="connsiteX10-597" fmla="*/ 2176945 w 4228925"/>
                <a:gd name="connsiteY10-598" fmla="*/ 316797 h 4108405"/>
                <a:gd name="connsiteX11-599" fmla="*/ 2290461 w 4228925"/>
                <a:gd name="connsiteY11-600" fmla="*/ 321469 h 4108405"/>
                <a:gd name="connsiteX12-601" fmla="*/ 4228786 w 4228925"/>
                <a:gd name="connsiteY12-602" fmla="*/ 2056565 h 4108405"/>
                <a:gd name="connsiteX13-603" fmla="*/ 2176946 w 4228925"/>
                <a:gd name="connsiteY13-604" fmla="*/ 4108405 h 4108405"/>
                <a:gd name="connsiteX14-605" fmla="*/ 125105 w 4228925"/>
                <a:gd name="connsiteY14-606" fmla="*/ 2056565 h 4108405"/>
                <a:gd name="connsiteX15-607" fmla="*/ 437178 w 4228925"/>
                <a:gd name="connsiteY15-608" fmla="*/ 2056564 h 4108405"/>
                <a:gd name="connsiteX16-609" fmla="*/ 2176945 w 4228925"/>
                <a:gd name="connsiteY16-610" fmla="*/ 3796331 h 4108405"/>
                <a:gd name="connsiteX17-611" fmla="*/ 3916711 w 4228925"/>
                <a:gd name="connsiteY17-612" fmla="*/ 2056564 h 4108405"/>
                <a:gd name="connsiteX18-613" fmla="*/ 2290461 w 4228925"/>
                <a:gd name="connsiteY18-614" fmla="*/ 321469 h 4108405"/>
                <a:gd name="connsiteX19-615" fmla="*/ 2090436 w 4228925"/>
                <a:gd name="connsiteY19-616" fmla="*/ 9092 h 4108405"/>
                <a:gd name="connsiteX20-617" fmla="*/ 2090436 w 4228925"/>
                <a:gd name="connsiteY20-618" fmla="*/ 321165 h 4108405"/>
                <a:gd name="connsiteX21-619" fmla="*/ 739525 w 4228925"/>
                <a:gd name="connsiteY21-620" fmla="*/ 1076860 h 4108405"/>
                <a:gd name="connsiteX22-621" fmla="*/ 470434 w 4228925"/>
                <a:gd name="connsiteY22-622" fmla="*/ 917744 h 4108405"/>
                <a:gd name="connsiteX23-623" fmla="*/ 2090436 w 4228925"/>
                <a:gd name="connsiteY23-624" fmla="*/ 9092 h 4108405"/>
                <a:gd name="connsiteX24-625" fmla="*/ 2090436 w 4228925"/>
                <a:gd name="connsiteY24-626" fmla="*/ 0 h 4108405"/>
                <a:gd name="connsiteX25-627" fmla="*/ 2090436 w 4228925"/>
                <a:gd name="connsiteY25-628" fmla="*/ 9092 h 4108405"/>
                <a:gd name="connsiteX26-629" fmla="*/ 2090436 w 4228925"/>
                <a:gd name="connsiteY26-630" fmla="*/ 0 h 4108405"/>
                <a:gd name="connsiteX0-631" fmla="*/ 739525 w 4228925"/>
                <a:gd name="connsiteY0-632" fmla="*/ 1076860 h 4108405"/>
                <a:gd name="connsiteX1-633" fmla="*/ 742648 w 4228925"/>
                <a:gd name="connsiteY1-634" fmla="*/ 1078706 h 4108405"/>
                <a:gd name="connsiteX2-635" fmla="*/ 739525 w 4228925"/>
                <a:gd name="connsiteY2-636" fmla="*/ 1076860 h 4108405"/>
                <a:gd name="connsiteX3-637" fmla="*/ 468805 w 4228925"/>
                <a:gd name="connsiteY3-638" fmla="*/ 916781 h 4108405"/>
                <a:gd name="connsiteX4-639" fmla="*/ 470434 w 4228925"/>
                <a:gd name="connsiteY4-640" fmla="*/ 917744 h 4108405"/>
                <a:gd name="connsiteX5-641" fmla="*/ 468805 w 4228925"/>
                <a:gd name="connsiteY5-642" fmla="*/ 916781 h 4108405"/>
                <a:gd name="connsiteX6-643" fmla="*/ 2176945 w 4228925"/>
                <a:gd name="connsiteY6-644" fmla="*/ 316797 h 4108405"/>
                <a:gd name="connsiteX7-645" fmla="*/ 2090436 w 4228925"/>
                <a:gd name="connsiteY7-646" fmla="*/ 321469 h 4108405"/>
                <a:gd name="connsiteX8-647" fmla="*/ 2090436 w 4228925"/>
                <a:gd name="connsiteY8-648" fmla="*/ 321165 h 4108405"/>
                <a:gd name="connsiteX9-649" fmla="*/ 2176945 w 4228925"/>
                <a:gd name="connsiteY9-650" fmla="*/ 316797 h 4108405"/>
                <a:gd name="connsiteX10-651" fmla="*/ 2290461 w 4228925"/>
                <a:gd name="connsiteY10-652" fmla="*/ 321469 h 4108405"/>
                <a:gd name="connsiteX11-653" fmla="*/ 4228786 w 4228925"/>
                <a:gd name="connsiteY11-654" fmla="*/ 2056565 h 4108405"/>
                <a:gd name="connsiteX12-655" fmla="*/ 2176946 w 4228925"/>
                <a:gd name="connsiteY12-656" fmla="*/ 4108405 h 4108405"/>
                <a:gd name="connsiteX13-657" fmla="*/ 125105 w 4228925"/>
                <a:gd name="connsiteY13-658" fmla="*/ 2056565 h 4108405"/>
                <a:gd name="connsiteX14-659" fmla="*/ 437178 w 4228925"/>
                <a:gd name="connsiteY14-660" fmla="*/ 2056564 h 4108405"/>
                <a:gd name="connsiteX15-661" fmla="*/ 2176945 w 4228925"/>
                <a:gd name="connsiteY15-662" fmla="*/ 3796331 h 4108405"/>
                <a:gd name="connsiteX16-663" fmla="*/ 3916711 w 4228925"/>
                <a:gd name="connsiteY16-664" fmla="*/ 2056564 h 4108405"/>
                <a:gd name="connsiteX17-665" fmla="*/ 2290461 w 4228925"/>
                <a:gd name="connsiteY17-666" fmla="*/ 321469 h 4108405"/>
                <a:gd name="connsiteX18-667" fmla="*/ 2090436 w 4228925"/>
                <a:gd name="connsiteY18-668" fmla="*/ 9092 h 4108405"/>
                <a:gd name="connsiteX19-669" fmla="*/ 2090436 w 4228925"/>
                <a:gd name="connsiteY19-670" fmla="*/ 321165 h 4108405"/>
                <a:gd name="connsiteX20-671" fmla="*/ 739525 w 4228925"/>
                <a:gd name="connsiteY20-672" fmla="*/ 1076860 h 4108405"/>
                <a:gd name="connsiteX21-673" fmla="*/ 470434 w 4228925"/>
                <a:gd name="connsiteY21-674" fmla="*/ 917744 h 4108405"/>
                <a:gd name="connsiteX22-675" fmla="*/ 2090436 w 4228925"/>
                <a:gd name="connsiteY22-676" fmla="*/ 9092 h 4108405"/>
                <a:gd name="connsiteX23-677" fmla="*/ 2090436 w 4228925"/>
                <a:gd name="connsiteY23-678" fmla="*/ 0 h 4108405"/>
                <a:gd name="connsiteX24-679" fmla="*/ 2090436 w 4228925"/>
                <a:gd name="connsiteY24-680" fmla="*/ 9092 h 4108405"/>
                <a:gd name="connsiteX25-681" fmla="*/ 2090436 w 4228925"/>
                <a:gd name="connsiteY25-682" fmla="*/ 0 h 4108405"/>
                <a:gd name="connsiteX0-683" fmla="*/ 739525 w 4228925"/>
                <a:gd name="connsiteY0-684" fmla="*/ 1076860 h 4108405"/>
                <a:gd name="connsiteX1-685" fmla="*/ 742648 w 4228925"/>
                <a:gd name="connsiteY1-686" fmla="*/ 1078706 h 4108405"/>
                <a:gd name="connsiteX2-687" fmla="*/ 739525 w 4228925"/>
                <a:gd name="connsiteY2-688" fmla="*/ 1076860 h 4108405"/>
                <a:gd name="connsiteX3-689" fmla="*/ 468805 w 4228925"/>
                <a:gd name="connsiteY3-690" fmla="*/ 916781 h 4108405"/>
                <a:gd name="connsiteX4-691" fmla="*/ 470434 w 4228925"/>
                <a:gd name="connsiteY4-692" fmla="*/ 917744 h 4108405"/>
                <a:gd name="connsiteX5-693" fmla="*/ 468805 w 4228925"/>
                <a:gd name="connsiteY5-694" fmla="*/ 916781 h 4108405"/>
                <a:gd name="connsiteX6-695" fmla="*/ 2090436 w 4228925"/>
                <a:gd name="connsiteY6-696" fmla="*/ 321165 h 4108405"/>
                <a:gd name="connsiteX7-697" fmla="*/ 2090436 w 4228925"/>
                <a:gd name="connsiteY7-698" fmla="*/ 321469 h 4108405"/>
                <a:gd name="connsiteX8-699" fmla="*/ 2090436 w 4228925"/>
                <a:gd name="connsiteY8-700" fmla="*/ 321165 h 4108405"/>
                <a:gd name="connsiteX9-701" fmla="*/ 2290461 w 4228925"/>
                <a:gd name="connsiteY9-702" fmla="*/ 321469 h 4108405"/>
                <a:gd name="connsiteX10-703" fmla="*/ 4228786 w 4228925"/>
                <a:gd name="connsiteY10-704" fmla="*/ 2056565 h 4108405"/>
                <a:gd name="connsiteX11-705" fmla="*/ 2176946 w 4228925"/>
                <a:gd name="connsiteY11-706" fmla="*/ 4108405 h 4108405"/>
                <a:gd name="connsiteX12-707" fmla="*/ 125105 w 4228925"/>
                <a:gd name="connsiteY12-708" fmla="*/ 2056565 h 4108405"/>
                <a:gd name="connsiteX13-709" fmla="*/ 437178 w 4228925"/>
                <a:gd name="connsiteY13-710" fmla="*/ 2056564 h 4108405"/>
                <a:gd name="connsiteX14-711" fmla="*/ 2176945 w 4228925"/>
                <a:gd name="connsiteY14-712" fmla="*/ 3796331 h 4108405"/>
                <a:gd name="connsiteX15-713" fmla="*/ 3916711 w 4228925"/>
                <a:gd name="connsiteY15-714" fmla="*/ 2056564 h 4108405"/>
                <a:gd name="connsiteX16-715" fmla="*/ 2290461 w 4228925"/>
                <a:gd name="connsiteY16-716" fmla="*/ 321469 h 4108405"/>
                <a:gd name="connsiteX17-717" fmla="*/ 2090436 w 4228925"/>
                <a:gd name="connsiteY17-718" fmla="*/ 9092 h 4108405"/>
                <a:gd name="connsiteX18-719" fmla="*/ 2090436 w 4228925"/>
                <a:gd name="connsiteY18-720" fmla="*/ 321165 h 4108405"/>
                <a:gd name="connsiteX19-721" fmla="*/ 739525 w 4228925"/>
                <a:gd name="connsiteY19-722" fmla="*/ 1076860 h 4108405"/>
                <a:gd name="connsiteX20-723" fmla="*/ 470434 w 4228925"/>
                <a:gd name="connsiteY20-724" fmla="*/ 917744 h 4108405"/>
                <a:gd name="connsiteX21-725" fmla="*/ 2090436 w 4228925"/>
                <a:gd name="connsiteY21-726" fmla="*/ 9092 h 4108405"/>
                <a:gd name="connsiteX22-727" fmla="*/ 2090436 w 4228925"/>
                <a:gd name="connsiteY22-728" fmla="*/ 0 h 4108405"/>
                <a:gd name="connsiteX23-729" fmla="*/ 2090436 w 4228925"/>
                <a:gd name="connsiteY23-730" fmla="*/ 9092 h 4108405"/>
                <a:gd name="connsiteX24-731" fmla="*/ 2090436 w 4228925"/>
                <a:gd name="connsiteY24-732" fmla="*/ 0 h 4108405"/>
                <a:gd name="connsiteX0-733" fmla="*/ 739525 w 4228925"/>
                <a:gd name="connsiteY0-734" fmla="*/ 1067768 h 4099313"/>
                <a:gd name="connsiteX1-735" fmla="*/ 742648 w 4228925"/>
                <a:gd name="connsiteY1-736" fmla="*/ 1069614 h 4099313"/>
                <a:gd name="connsiteX2-737" fmla="*/ 739525 w 4228925"/>
                <a:gd name="connsiteY2-738" fmla="*/ 1067768 h 4099313"/>
                <a:gd name="connsiteX3-739" fmla="*/ 468805 w 4228925"/>
                <a:gd name="connsiteY3-740" fmla="*/ 907689 h 4099313"/>
                <a:gd name="connsiteX4-741" fmla="*/ 470434 w 4228925"/>
                <a:gd name="connsiteY4-742" fmla="*/ 908652 h 4099313"/>
                <a:gd name="connsiteX5-743" fmla="*/ 468805 w 4228925"/>
                <a:gd name="connsiteY5-744" fmla="*/ 907689 h 4099313"/>
                <a:gd name="connsiteX6-745" fmla="*/ 2090436 w 4228925"/>
                <a:gd name="connsiteY6-746" fmla="*/ 312073 h 4099313"/>
                <a:gd name="connsiteX7-747" fmla="*/ 2090436 w 4228925"/>
                <a:gd name="connsiteY7-748" fmla="*/ 312377 h 4099313"/>
                <a:gd name="connsiteX8-749" fmla="*/ 2090436 w 4228925"/>
                <a:gd name="connsiteY8-750" fmla="*/ 312073 h 4099313"/>
                <a:gd name="connsiteX9-751" fmla="*/ 2290461 w 4228925"/>
                <a:gd name="connsiteY9-752" fmla="*/ 312377 h 4099313"/>
                <a:gd name="connsiteX10-753" fmla="*/ 4228786 w 4228925"/>
                <a:gd name="connsiteY10-754" fmla="*/ 2047473 h 4099313"/>
                <a:gd name="connsiteX11-755" fmla="*/ 2176946 w 4228925"/>
                <a:gd name="connsiteY11-756" fmla="*/ 4099313 h 4099313"/>
                <a:gd name="connsiteX12-757" fmla="*/ 125105 w 4228925"/>
                <a:gd name="connsiteY12-758" fmla="*/ 2047473 h 4099313"/>
                <a:gd name="connsiteX13-759" fmla="*/ 437178 w 4228925"/>
                <a:gd name="connsiteY13-760" fmla="*/ 2047472 h 4099313"/>
                <a:gd name="connsiteX14-761" fmla="*/ 2176945 w 4228925"/>
                <a:gd name="connsiteY14-762" fmla="*/ 3787239 h 4099313"/>
                <a:gd name="connsiteX15-763" fmla="*/ 3916711 w 4228925"/>
                <a:gd name="connsiteY15-764" fmla="*/ 2047472 h 4099313"/>
                <a:gd name="connsiteX16-765" fmla="*/ 2290461 w 4228925"/>
                <a:gd name="connsiteY16-766" fmla="*/ 312377 h 4099313"/>
                <a:gd name="connsiteX17-767" fmla="*/ 2090436 w 4228925"/>
                <a:gd name="connsiteY17-768" fmla="*/ 0 h 4099313"/>
                <a:gd name="connsiteX18-769" fmla="*/ 2090436 w 4228925"/>
                <a:gd name="connsiteY18-770" fmla="*/ 312073 h 4099313"/>
                <a:gd name="connsiteX19-771" fmla="*/ 739525 w 4228925"/>
                <a:gd name="connsiteY19-772" fmla="*/ 1067768 h 4099313"/>
                <a:gd name="connsiteX20-773" fmla="*/ 470434 w 4228925"/>
                <a:gd name="connsiteY20-774" fmla="*/ 908652 h 4099313"/>
                <a:gd name="connsiteX21-775" fmla="*/ 2090436 w 4228925"/>
                <a:gd name="connsiteY21-776" fmla="*/ 0 h 4099313"/>
                <a:gd name="connsiteX0-777" fmla="*/ 739525 w 4353891"/>
                <a:gd name="connsiteY0-778" fmla="*/ 1067768 h 4099313"/>
                <a:gd name="connsiteX1-779" fmla="*/ 742648 w 4353891"/>
                <a:gd name="connsiteY1-780" fmla="*/ 1069614 h 4099313"/>
                <a:gd name="connsiteX2-781" fmla="*/ 739525 w 4353891"/>
                <a:gd name="connsiteY2-782" fmla="*/ 1067768 h 4099313"/>
                <a:gd name="connsiteX3-783" fmla="*/ 468805 w 4353891"/>
                <a:gd name="connsiteY3-784" fmla="*/ 907689 h 4099313"/>
                <a:gd name="connsiteX4-785" fmla="*/ 470434 w 4353891"/>
                <a:gd name="connsiteY4-786" fmla="*/ 908652 h 4099313"/>
                <a:gd name="connsiteX5-787" fmla="*/ 468805 w 4353891"/>
                <a:gd name="connsiteY5-788" fmla="*/ 907689 h 4099313"/>
                <a:gd name="connsiteX6-789" fmla="*/ 2090436 w 4353891"/>
                <a:gd name="connsiteY6-790" fmla="*/ 312073 h 4099313"/>
                <a:gd name="connsiteX7-791" fmla="*/ 2090436 w 4353891"/>
                <a:gd name="connsiteY7-792" fmla="*/ 312377 h 4099313"/>
                <a:gd name="connsiteX8-793" fmla="*/ 2090436 w 4353891"/>
                <a:gd name="connsiteY8-794" fmla="*/ 312073 h 4099313"/>
                <a:gd name="connsiteX9-795" fmla="*/ 3916711 w 4353891"/>
                <a:gd name="connsiteY9-796" fmla="*/ 2047472 h 4099313"/>
                <a:gd name="connsiteX10-797" fmla="*/ 4228786 w 4353891"/>
                <a:gd name="connsiteY10-798" fmla="*/ 2047473 h 4099313"/>
                <a:gd name="connsiteX11-799" fmla="*/ 2176946 w 4353891"/>
                <a:gd name="connsiteY11-800" fmla="*/ 4099313 h 4099313"/>
                <a:gd name="connsiteX12-801" fmla="*/ 125105 w 4353891"/>
                <a:gd name="connsiteY12-802" fmla="*/ 2047473 h 4099313"/>
                <a:gd name="connsiteX13-803" fmla="*/ 437178 w 4353891"/>
                <a:gd name="connsiteY13-804" fmla="*/ 2047472 h 4099313"/>
                <a:gd name="connsiteX14-805" fmla="*/ 2176945 w 4353891"/>
                <a:gd name="connsiteY14-806" fmla="*/ 3787239 h 4099313"/>
                <a:gd name="connsiteX15-807" fmla="*/ 3916711 w 4353891"/>
                <a:gd name="connsiteY15-808" fmla="*/ 2047472 h 4099313"/>
                <a:gd name="connsiteX16-809" fmla="*/ 2090436 w 4353891"/>
                <a:gd name="connsiteY16-810" fmla="*/ 0 h 4099313"/>
                <a:gd name="connsiteX17-811" fmla="*/ 2090436 w 4353891"/>
                <a:gd name="connsiteY17-812" fmla="*/ 312073 h 4099313"/>
                <a:gd name="connsiteX18-813" fmla="*/ 739525 w 4353891"/>
                <a:gd name="connsiteY18-814" fmla="*/ 1067768 h 4099313"/>
                <a:gd name="connsiteX19-815" fmla="*/ 470434 w 4353891"/>
                <a:gd name="connsiteY19-816" fmla="*/ 908652 h 4099313"/>
                <a:gd name="connsiteX20-817" fmla="*/ 2090436 w 4353891"/>
                <a:gd name="connsiteY20-818" fmla="*/ 0 h 4099313"/>
                <a:gd name="connsiteX0-819" fmla="*/ 614420 w 4228786"/>
                <a:gd name="connsiteY0-820" fmla="*/ 1067768 h 4099313"/>
                <a:gd name="connsiteX1-821" fmla="*/ 617543 w 4228786"/>
                <a:gd name="connsiteY1-822" fmla="*/ 1069614 h 4099313"/>
                <a:gd name="connsiteX2-823" fmla="*/ 614420 w 4228786"/>
                <a:gd name="connsiteY2-824" fmla="*/ 1067768 h 4099313"/>
                <a:gd name="connsiteX3-825" fmla="*/ 343700 w 4228786"/>
                <a:gd name="connsiteY3-826" fmla="*/ 907689 h 4099313"/>
                <a:gd name="connsiteX4-827" fmla="*/ 345329 w 4228786"/>
                <a:gd name="connsiteY4-828" fmla="*/ 908652 h 4099313"/>
                <a:gd name="connsiteX5-829" fmla="*/ 343700 w 4228786"/>
                <a:gd name="connsiteY5-830" fmla="*/ 907689 h 4099313"/>
                <a:gd name="connsiteX6-831" fmla="*/ 1965331 w 4228786"/>
                <a:gd name="connsiteY6-832" fmla="*/ 312073 h 4099313"/>
                <a:gd name="connsiteX7-833" fmla="*/ 1965331 w 4228786"/>
                <a:gd name="connsiteY7-834" fmla="*/ 312377 h 4099313"/>
                <a:gd name="connsiteX8-835" fmla="*/ 1965331 w 4228786"/>
                <a:gd name="connsiteY8-836" fmla="*/ 312073 h 4099313"/>
                <a:gd name="connsiteX9-837" fmla="*/ 3791606 w 4228786"/>
                <a:gd name="connsiteY9-838" fmla="*/ 2047472 h 4099313"/>
                <a:gd name="connsiteX10-839" fmla="*/ 4103681 w 4228786"/>
                <a:gd name="connsiteY10-840" fmla="*/ 2047473 h 4099313"/>
                <a:gd name="connsiteX11-841" fmla="*/ 2051841 w 4228786"/>
                <a:gd name="connsiteY11-842" fmla="*/ 4099313 h 4099313"/>
                <a:gd name="connsiteX12-843" fmla="*/ 0 w 4228786"/>
                <a:gd name="connsiteY12-844" fmla="*/ 2047473 h 4099313"/>
                <a:gd name="connsiteX13-845" fmla="*/ 2051840 w 4228786"/>
                <a:gd name="connsiteY13-846" fmla="*/ 3787239 h 4099313"/>
                <a:gd name="connsiteX14-847" fmla="*/ 3791606 w 4228786"/>
                <a:gd name="connsiteY14-848" fmla="*/ 2047472 h 4099313"/>
                <a:gd name="connsiteX15-849" fmla="*/ 1965331 w 4228786"/>
                <a:gd name="connsiteY15-850" fmla="*/ 0 h 4099313"/>
                <a:gd name="connsiteX16-851" fmla="*/ 1965331 w 4228786"/>
                <a:gd name="connsiteY16-852" fmla="*/ 312073 h 4099313"/>
                <a:gd name="connsiteX17-853" fmla="*/ 614420 w 4228786"/>
                <a:gd name="connsiteY17-854" fmla="*/ 1067768 h 4099313"/>
                <a:gd name="connsiteX18-855" fmla="*/ 345329 w 4228786"/>
                <a:gd name="connsiteY18-856" fmla="*/ 908652 h 4099313"/>
                <a:gd name="connsiteX19-857" fmla="*/ 1965331 w 4228786"/>
                <a:gd name="connsiteY19-858" fmla="*/ 0 h 4099313"/>
                <a:gd name="connsiteX0-859" fmla="*/ 270720 w 3885086"/>
                <a:gd name="connsiteY0-860" fmla="*/ 1067768 h 4224418"/>
                <a:gd name="connsiteX1-861" fmla="*/ 273843 w 3885086"/>
                <a:gd name="connsiteY1-862" fmla="*/ 1069614 h 4224418"/>
                <a:gd name="connsiteX2-863" fmla="*/ 270720 w 3885086"/>
                <a:gd name="connsiteY2-864" fmla="*/ 1067768 h 4224418"/>
                <a:gd name="connsiteX3-865" fmla="*/ 0 w 3885086"/>
                <a:gd name="connsiteY3-866" fmla="*/ 907689 h 4224418"/>
                <a:gd name="connsiteX4-867" fmla="*/ 1629 w 3885086"/>
                <a:gd name="connsiteY4-868" fmla="*/ 908652 h 4224418"/>
                <a:gd name="connsiteX5-869" fmla="*/ 0 w 3885086"/>
                <a:gd name="connsiteY5-870" fmla="*/ 907689 h 4224418"/>
                <a:gd name="connsiteX6-871" fmla="*/ 1621631 w 3885086"/>
                <a:gd name="connsiteY6-872" fmla="*/ 312073 h 4224418"/>
                <a:gd name="connsiteX7-873" fmla="*/ 1621631 w 3885086"/>
                <a:gd name="connsiteY7-874" fmla="*/ 312377 h 4224418"/>
                <a:gd name="connsiteX8-875" fmla="*/ 1621631 w 3885086"/>
                <a:gd name="connsiteY8-876" fmla="*/ 312073 h 4224418"/>
                <a:gd name="connsiteX9-877" fmla="*/ 3447906 w 3885086"/>
                <a:gd name="connsiteY9-878" fmla="*/ 2047472 h 4224418"/>
                <a:gd name="connsiteX10-879" fmla="*/ 3759981 w 3885086"/>
                <a:gd name="connsiteY10-880" fmla="*/ 2047473 h 4224418"/>
                <a:gd name="connsiteX11-881" fmla="*/ 1708141 w 3885086"/>
                <a:gd name="connsiteY11-882" fmla="*/ 4099313 h 4224418"/>
                <a:gd name="connsiteX12-883" fmla="*/ 1708140 w 3885086"/>
                <a:gd name="connsiteY12-884" fmla="*/ 3787239 h 4224418"/>
                <a:gd name="connsiteX13-885" fmla="*/ 3447906 w 3885086"/>
                <a:gd name="connsiteY13-886" fmla="*/ 2047472 h 4224418"/>
                <a:gd name="connsiteX14-887" fmla="*/ 1621631 w 3885086"/>
                <a:gd name="connsiteY14-888" fmla="*/ 0 h 4224418"/>
                <a:gd name="connsiteX15-889" fmla="*/ 1621631 w 3885086"/>
                <a:gd name="connsiteY15-890" fmla="*/ 312073 h 4224418"/>
                <a:gd name="connsiteX16-891" fmla="*/ 270720 w 3885086"/>
                <a:gd name="connsiteY16-892" fmla="*/ 1067768 h 4224418"/>
                <a:gd name="connsiteX17-893" fmla="*/ 1629 w 3885086"/>
                <a:gd name="connsiteY17-894" fmla="*/ 908652 h 4224418"/>
                <a:gd name="connsiteX18-895" fmla="*/ 1621631 w 3885086"/>
                <a:gd name="connsiteY18-896" fmla="*/ 0 h 4224418"/>
                <a:gd name="connsiteX0-897" fmla="*/ 270720 w 3885086"/>
                <a:gd name="connsiteY0-898" fmla="*/ 1067768 h 4099313"/>
                <a:gd name="connsiteX1-899" fmla="*/ 273843 w 3885086"/>
                <a:gd name="connsiteY1-900" fmla="*/ 1069614 h 4099313"/>
                <a:gd name="connsiteX2-901" fmla="*/ 270720 w 3885086"/>
                <a:gd name="connsiteY2-902" fmla="*/ 1067768 h 4099313"/>
                <a:gd name="connsiteX3-903" fmla="*/ 0 w 3885086"/>
                <a:gd name="connsiteY3-904" fmla="*/ 907689 h 4099313"/>
                <a:gd name="connsiteX4-905" fmla="*/ 1629 w 3885086"/>
                <a:gd name="connsiteY4-906" fmla="*/ 908652 h 4099313"/>
                <a:gd name="connsiteX5-907" fmla="*/ 0 w 3885086"/>
                <a:gd name="connsiteY5-908" fmla="*/ 907689 h 4099313"/>
                <a:gd name="connsiteX6-909" fmla="*/ 1621631 w 3885086"/>
                <a:gd name="connsiteY6-910" fmla="*/ 312073 h 4099313"/>
                <a:gd name="connsiteX7-911" fmla="*/ 1621631 w 3885086"/>
                <a:gd name="connsiteY7-912" fmla="*/ 312377 h 4099313"/>
                <a:gd name="connsiteX8-913" fmla="*/ 1621631 w 3885086"/>
                <a:gd name="connsiteY8-914" fmla="*/ 312073 h 4099313"/>
                <a:gd name="connsiteX9-915" fmla="*/ 3447906 w 3885086"/>
                <a:gd name="connsiteY9-916" fmla="*/ 2047472 h 4099313"/>
                <a:gd name="connsiteX10-917" fmla="*/ 3759981 w 3885086"/>
                <a:gd name="connsiteY10-918" fmla="*/ 2047473 h 4099313"/>
                <a:gd name="connsiteX11-919" fmla="*/ 1708141 w 3885086"/>
                <a:gd name="connsiteY11-920" fmla="*/ 4099313 h 4099313"/>
                <a:gd name="connsiteX12-921" fmla="*/ 3447906 w 3885086"/>
                <a:gd name="connsiteY12-922" fmla="*/ 2047472 h 4099313"/>
                <a:gd name="connsiteX13-923" fmla="*/ 1621631 w 3885086"/>
                <a:gd name="connsiteY13-924" fmla="*/ 0 h 4099313"/>
                <a:gd name="connsiteX14-925" fmla="*/ 1621631 w 3885086"/>
                <a:gd name="connsiteY14-926" fmla="*/ 312073 h 4099313"/>
                <a:gd name="connsiteX15-927" fmla="*/ 270720 w 3885086"/>
                <a:gd name="connsiteY15-928" fmla="*/ 1067768 h 4099313"/>
                <a:gd name="connsiteX16-929" fmla="*/ 1629 w 3885086"/>
                <a:gd name="connsiteY16-930" fmla="*/ 908652 h 4099313"/>
                <a:gd name="connsiteX17-931" fmla="*/ 1621631 w 3885086"/>
                <a:gd name="connsiteY17-932" fmla="*/ 0 h 4099313"/>
                <a:gd name="connsiteX0-933" fmla="*/ 270720 w 3760643"/>
                <a:gd name="connsiteY0-934" fmla="*/ 1067768 h 2047473"/>
                <a:gd name="connsiteX1-935" fmla="*/ 273843 w 3760643"/>
                <a:gd name="connsiteY1-936" fmla="*/ 1069614 h 2047473"/>
                <a:gd name="connsiteX2-937" fmla="*/ 270720 w 3760643"/>
                <a:gd name="connsiteY2-938" fmla="*/ 1067768 h 2047473"/>
                <a:gd name="connsiteX3-939" fmla="*/ 0 w 3760643"/>
                <a:gd name="connsiteY3-940" fmla="*/ 907689 h 2047473"/>
                <a:gd name="connsiteX4-941" fmla="*/ 1629 w 3760643"/>
                <a:gd name="connsiteY4-942" fmla="*/ 908652 h 2047473"/>
                <a:gd name="connsiteX5-943" fmla="*/ 0 w 3760643"/>
                <a:gd name="connsiteY5-944" fmla="*/ 907689 h 2047473"/>
                <a:gd name="connsiteX6-945" fmla="*/ 1621631 w 3760643"/>
                <a:gd name="connsiteY6-946" fmla="*/ 312073 h 2047473"/>
                <a:gd name="connsiteX7-947" fmla="*/ 1621631 w 3760643"/>
                <a:gd name="connsiteY7-948" fmla="*/ 312377 h 2047473"/>
                <a:gd name="connsiteX8-949" fmla="*/ 1621631 w 3760643"/>
                <a:gd name="connsiteY8-950" fmla="*/ 312073 h 2047473"/>
                <a:gd name="connsiteX9-951" fmla="*/ 3447906 w 3760643"/>
                <a:gd name="connsiteY9-952" fmla="*/ 2047472 h 2047473"/>
                <a:gd name="connsiteX10-953" fmla="*/ 3759981 w 3760643"/>
                <a:gd name="connsiteY10-954" fmla="*/ 2047473 h 2047473"/>
                <a:gd name="connsiteX11-955" fmla="*/ 3447906 w 3760643"/>
                <a:gd name="connsiteY11-956" fmla="*/ 2047472 h 2047473"/>
                <a:gd name="connsiteX12-957" fmla="*/ 1621631 w 3760643"/>
                <a:gd name="connsiteY12-958" fmla="*/ 0 h 2047473"/>
                <a:gd name="connsiteX13-959" fmla="*/ 1621631 w 3760643"/>
                <a:gd name="connsiteY13-960" fmla="*/ 312073 h 2047473"/>
                <a:gd name="connsiteX14-961" fmla="*/ 270720 w 3760643"/>
                <a:gd name="connsiteY14-962" fmla="*/ 1067768 h 2047473"/>
                <a:gd name="connsiteX15-963" fmla="*/ 1629 w 3760643"/>
                <a:gd name="connsiteY15-964" fmla="*/ 908652 h 2047473"/>
                <a:gd name="connsiteX16-965" fmla="*/ 1621631 w 3760643"/>
                <a:gd name="connsiteY16-966" fmla="*/ 0 h 2047473"/>
                <a:gd name="connsiteX0-967" fmla="*/ 270720 w 1621631"/>
                <a:gd name="connsiteY0-968" fmla="*/ 1067768 h 1069614"/>
                <a:gd name="connsiteX1-969" fmla="*/ 273843 w 1621631"/>
                <a:gd name="connsiteY1-970" fmla="*/ 1069614 h 1069614"/>
                <a:gd name="connsiteX2-971" fmla="*/ 270720 w 1621631"/>
                <a:gd name="connsiteY2-972" fmla="*/ 1067768 h 1069614"/>
                <a:gd name="connsiteX3-973" fmla="*/ 0 w 1621631"/>
                <a:gd name="connsiteY3-974" fmla="*/ 907689 h 1069614"/>
                <a:gd name="connsiteX4-975" fmla="*/ 1629 w 1621631"/>
                <a:gd name="connsiteY4-976" fmla="*/ 908652 h 1069614"/>
                <a:gd name="connsiteX5-977" fmla="*/ 0 w 1621631"/>
                <a:gd name="connsiteY5-978" fmla="*/ 907689 h 1069614"/>
                <a:gd name="connsiteX6-979" fmla="*/ 1621631 w 1621631"/>
                <a:gd name="connsiteY6-980" fmla="*/ 312073 h 1069614"/>
                <a:gd name="connsiteX7-981" fmla="*/ 1621631 w 1621631"/>
                <a:gd name="connsiteY7-982" fmla="*/ 312377 h 1069614"/>
                <a:gd name="connsiteX8-983" fmla="*/ 1621631 w 1621631"/>
                <a:gd name="connsiteY8-984" fmla="*/ 312073 h 1069614"/>
                <a:gd name="connsiteX9-985" fmla="*/ 1621631 w 1621631"/>
                <a:gd name="connsiteY9-986" fmla="*/ 0 h 1069614"/>
                <a:gd name="connsiteX10-987" fmla="*/ 1621631 w 1621631"/>
                <a:gd name="connsiteY10-988" fmla="*/ 312073 h 1069614"/>
                <a:gd name="connsiteX11-989" fmla="*/ 270720 w 1621631"/>
                <a:gd name="connsiteY11-990" fmla="*/ 1067768 h 1069614"/>
                <a:gd name="connsiteX12-991" fmla="*/ 1629 w 1621631"/>
                <a:gd name="connsiteY12-992" fmla="*/ 908652 h 1069614"/>
                <a:gd name="connsiteX13-993" fmla="*/ 1621631 w 1621631"/>
                <a:gd name="connsiteY13-994" fmla="*/ 0 h 10696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</a:cxnLst>
              <a:rect l="l" t="t" r="r" b="b"/>
              <a:pathLst>
                <a:path w="1621631" h="1069614">
                  <a:moveTo>
                    <a:pt x="270720" y="1067768"/>
                  </a:moveTo>
                  <a:lnTo>
                    <a:pt x="273843" y="1069614"/>
                  </a:lnTo>
                  <a:lnTo>
                    <a:pt x="270720" y="1067768"/>
                  </a:lnTo>
                  <a:close/>
                  <a:moveTo>
                    <a:pt x="0" y="907689"/>
                  </a:moveTo>
                  <a:lnTo>
                    <a:pt x="1629" y="908652"/>
                  </a:lnTo>
                  <a:lnTo>
                    <a:pt x="0" y="907689"/>
                  </a:lnTo>
                  <a:close/>
                  <a:moveTo>
                    <a:pt x="1621631" y="312073"/>
                  </a:moveTo>
                  <a:lnTo>
                    <a:pt x="1621631" y="312377"/>
                  </a:lnTo>
                  <a:lnTo>
                    <a:pt x="1621631" y="312073"/>
                  </a:lnTo>
                  <a:close/>
                  <a:moveTo>
                    <a:pt x="1621631" y="0"/>
                  </a:moveTo>
                  <a:lnTo>
                    <a:pt x="1621631" y="312073"/>
                  </a:lnTo>
                  <a:cubicBezTo>
                    <a:pt x="1059988" y="337356"/>
                    <a:pt x="568425" y="631117"/>
                    <a:pt x="270720" y="1067768"/>
                  </a:cubicBezTo>
                  <a:lnTo>
                    <a:pt x="1629" y="908652"/>
                  </a:lnTo>
                  <a:cubicBezTo>
                    <a:pt x="354259" y="380480"/>
                    <a:pt x="945677" y="25494"/>
                    <a:pt x="1621631" y="0"/>
                  </a:cubicBezTo>
                  <a:close/>
                </a:path>
              </a:pathLst>
            </a:custGeom>
            <a:solidFill>
              <a:srgbClr val="54823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<a:noAutofit/>
            </a:bodyPr>
            <a:lstStyle/>
            <a:p>
              <a:pPr algn="ctr" defTabSz="6985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pc="-38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723640" y="1122680"/>
            <a:ext cx="139382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6000" dirty="0">
                <a:ln>
                  <a:solidFill>
                    <a:srgbClr val="548235"/>
                  </a:solidFill>
                </a:ln>
                <a:solidFill>
                  <a:srgbClr val="5482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altLang="zh-CN" sz="2400" dirty="0">
                <a:ln>
                  <a:solidFill>
                    <a:srgbClr val="548235"/>
                  </a:solidFill>
                </a:ln>
                <a:solidFill>
                  <a:srgbClr val="5482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ntegrity</a:t>
            </a:r>
            <a:endParaRPr lang="en-US" altLang="zh-CN" sz="2400" dirty="0">
              <a:ln>
                <a:solidFill>
                  <a:srgbClr val="548235"/>
                </a:solidFill>
              </a:ln>
              <a:solidFill>
                <a:srgbClr val="548235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32915" y="3099435"/>
            <a:ext cx="239395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6000" dirty="0">
                <a:ln>
                  <a:solidFill>
                    <a:srgbClr val="548235"/>
                  </a:solidFill>
                </a:ln>
                <a:solidFill>
                  <a:srgbClr val="5482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altLang="zh-CN" sz="2400" dirty="0">
                <a:ln>
                  <a:solidFill>
                    <a:srgbClr val="548235"/>
                  </a:solidFill>
                </a:ln>
                <a:solidFill>
                  <a:srgbClr val="5482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ever give up</a:t>
            </a:r>
            <a:endParaRPr lang="en-US" altLang="zh-CN" sz="2400" dirty="0">
              <a:ln>
                <a:solidFill>
                  <a:srgbClr val="548235"/>
                </a:solidFill>
              </a:ln>
              <a:solidFill>
                <a:srgbClr val="548235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80275" y="1122680"/>
            <a:ext cx="131762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6000" dirty="0">
                <a:ln>
                  <a:solidFill>
                    <a:srgbClr val="548235"/>
                  </a:solidFill>
                </a:ln>
                <a:solidFill>
                  <a:srgbClr val="5482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altLang="zh-CN" sz="2400" dirty="0">
                <a:ln>
                  <a:solidFill>
                    <a:srgbClr val="548235"/>
                  </a:solidFill>
                </a:ln>
                <a:solidFill>
                  <a:srgbClr val="5482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ctive</a:t>
            </a:r>
            <a:endParaRPr lang="en-US" altLang="zh-CN" sz="2400" dirty="0">
              <a:ln>
                <a:solidFill>
                  <a:srgbClr val="548235"/>
                </a:solidFill>
              </a:ln>
              <a:solidFill>
                <a:srgbClr val="548235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42605" y="3099435"/>
            <a:ext cx="169926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6000" dirty="0">
                <a:ln>
                  <a:solidFill>
                    <a:srgbClr val="548235"/>
                  </a:solidFill>
                </a:ln>
                <a:solidFill>
                  <a:srgbClr val="5482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altLang="zh-CN" sz="2400" dirty="0">
                <a:ln>
                  <a:solidFill>
                    <a:srgbClr val="548235"/>
                  </a:solidFill>
                </a:ln>
                <a:solidFill>
                  <a:srgbClr val="5482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nnovative</a:t>
            </a:r>
            <a:endParaRPr lang="en-US" altLang="zh-CN" sz="2400" dirty="0">
              <a:ln>
                <a:solidFill>
                  <a:srgbClr val="548235"/>
                </a:solidFill>
              </a:ln>
              <a:solidFill>
                <a:srgbClr val="548235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04100" y="4977130"/>
            <a:ext cx="342773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6000" dirty="0">
                <a:ln>
                  <a:solidFill>
                    <a:srgbClr val="548235"/>
                  </a:solidFill>
                </a:ln>
                <a:solidFill>
                  <a:srgbClr val="5482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altLang="zh-CN" sz="2400" dirty="0">
                <a:ln>
                  <a:solidFill>
                    <a:srgbClr val="548235"/>
                  </a:solidFill>
                </a:ln>
                <a:solidFill>
                  <a:srgbClr val="5482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aring &amp; Cooperative</a:t>
            </a:r>
            <a:endParaRPr lang="en-US" altLang="zh-CN" sz="2400" dirty="0">
              <a:ln>
                <a:solidFill>
                  <a:srgbClr val="548235"/>
                </a:solidFill>
              </a:ln>
              <a:solidFill>
                <a:srgbClr val="548235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31465" y="4977130"/>
            <a:ext cx="236855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6000" dirty="0">
                <a:ln>
                  <a:solidFill>
                    <a:srgbClr val="548235"/>
                  </a:solidFill>
                </a:ln>
                <a:solidFill>
                  <a:srgbClr val="5482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n-US" altLang="zh-CN" sz="2400" dirty="0">
                <a:ln>
                  <a:solidFill>
                    <a:srgbClr val="548235"/>
                  </a:solidFill>
                </a:ln>
                <a:solidFill>
                  <a:srgbClr val="5482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pen minded</a:t>
            </a:r>
            <a:endParaRPr lang="en-US" altLang="zh-CN" sz="2400" dirty="0">
              <a:ln>
                <a:solidFill>
                  <a:srgbClr val="548235"/>
                </a:solidFill>
              </a:ln>
              <a:solidFill>
                <a:srgbClr val="548235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050790" y="2564130"/>
            <a:ext cx="2228850" cy="2195195"/>
            <a:chOff x="12899" y="940"/>
            <a:chExt cx="5263" cy="5182"/>
          </a:xfrm>
        </p:grpSpPr>
        <p:sp>
          <p:nvSpPr>
            <p:cNvPr id="23" name="泪滴形 22"/>
            <p:cNvSpPr/>
            <p:nvPr/>
          </p:nvSpPr>
          <p:spPr>
            <a:xfrm rot="10800000">
              <a:off x="13140" y="940"/>
              <a:ext cx="4945" cy="4709"/>
            </a:xfrm>
            <a:prstGeom prst="teardrop">
              <a:avLst>
                <a:gd name="adj" fmla="val 67649"/>
              </a:avLst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" name="泪滴形 27"/>
            <p:cNvSpPr/>
            <p:nvPr/>
          </p:nvSpPr>
          <p:spPr>
            <a:xfrm rot="10800000" flipH="1">
              <a:off x="12899" y="1414"/>
              <a:ext cx="4945" cy="4709"/>
            </a:xfrm>
            <a:prstGeom prst="teardrop">
              <a:avLst>
                <a:gd name="adj" fmla="val 67649"/>
              </a:avLst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3218" y="1262"/>
              <a:ext cx="4944" cy="4708"/>
              <a:chOff x="9778" y="2817"/>
              <a:chExt cx="4944" cy="4708"/>
            </a:xfrm>
          </p:grpSpPr>
          <p:sp>
            <p:nvSpPr>
              <p:cNvPr id="30" name="泪滴形 29"/>
              <p:cNvSpPr/>
              <p:nvPr/>
            </p:nvSpPr>
            <p:spPr>
              <a:xfrm rot="10800000" flipH="1" flipV="1">
                <a:off x="9778" y="2817"/>
                <a:ext cx="4945" cy="4709"/>
              </a:xfrm>
              <a:prstGeom prst="teardrop">
                <a:avLst>
                  <a:gd name="adj" fmla="val 67649"/>
                </a:avLst>
              </a:prstGeom>
              <a:solidFill>
                <a:srgbClr val="5482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pic>
            <p:nvPicPr>
              <p:cNvPr id="13326" name="Picture 2" descr="F:\01 公司资料\02 公司logo规范\新LOGO+_白色.png"/>
              <p:cNvPicPr>
                <a:picLocks noChangeAspect="1" noChangeArrowheads="1"/>
              </p:cNvPicPr>
              <p:nvPr/>
            </p:nvPicPr>
            <p:blipFill>
              <a:blip r:embed="rId1" cstate="print"/>
              <a:srcRect/>
              <a:stretch>
                <a:fillRect/>
              </a:stretch>
            </p:blipFill>
            <p:spPr bwMode="auto">
              <a:xfrm>
                <a:off x="10079" y="4662"/>
                <a:ext cx="4307" cy="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" name="文本框 7"/>
          <p:cNvSpPr txBox="1"/>
          <p:nvPr/>
        </p:nvSpPr>
        <p:spPr>
          <a:xfrm>
            <a:off x="3058160" y="2004695"/>
            <a:ext cx="1740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>
                <a:solidFill>
                  <a:srgbClr val="548235"/>
                </a:solidFill>
                <a:ea typeface="微软雅黑" panose="020B0503020204020204" charset="-122"/>
                <a:cs typeface="微软雅黑" panose="020B0503020204020204" charset="-122"/>
              </a:rPr>
              <a:t>真诚正直</a:t>
            </a:r>
            <a:endParaRPr lang="zh-CN" sz="2400">
              <a:solidFill>
                <a:srgbClr val="548235"/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01330" y="2004695"/>
            <a:ext cx="1740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>
                <a:solidFill>
                  <a:srgbClr val="548235"/>
                </a:solidFill>
                <a:ea typeface="微软雅黑" panose="020B0503020204020204" charset="-122"/>
                <a:cs typeface="微软雅黑" panose="020B0503020204020204" charset="-122"/>
              </a:rPr>
              <a:t>积极进取</a:t>
            </a:r>
            <a:endParaRPr lang="zh-CN" sz="2400">
              <a:solidFill>
                <a:srgbClr val="548235"/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63915" y="3983990"/>
            <a:ext cx="1740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>
                <a:solidFill>
                  <a:srgbClr val="548235"/>
                </a:solidFill>
                <a:ea typeface="微软雅黑" panose="020B0503020204020204" charset="-122"/>
                <a:cs typeface="微软雅黑" panose="020B0503020204020204" charset="-122"/>
              </a:rPr>
              <a:t>开拓创新</a:t>
            </a:r>
            <a:endParaRPr lang="zh-CN" sz="2400">
              <a:solidFill>
                <a:srgbClr val="548235"/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579995" y="5897245"/>
            <a:ext cx="1740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>
                <a:solidFill>
                  <a:srgbClr val="548235"/>
                </a:solidFill>
                <a:ea typeface="微软雅黑" panose="020B0503020204020204" charset="-122"/>
                <a:cs typeface="微软雅黑" panose="020B0503020204020204" charset="-122"/>
              </a:rPr>
              <a:t>关爱协作</a:t>
            </a:r>
            <a:endParaRPr lang="zh-CN" sz="2400">
              <a:solidFill>
                <a:srgbClr val="548235"/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058160" y="5991860"/>
            <a:ext cx="1740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>
                <a:solidFill>
                  <a:srgbClr val="548235"/>
                </a:solidFill>
                <a:ea typeface="微软雅黑" panose="020B0503020204020204" charset="-122"/>
                <a:cs typeface="微软雅黑" panose="020B0503020204020204" charset="-122"/>
              </a:rPr>
              <a:t>开放包容</a:t>
            </a:r>
            <a:endParaRPr lang="zh-CN" sz="2400">
              <a:solidFill>
                <a:srgbClr val="548235"/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819275" y="3983990"/>
            <a:ext cx="1740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>
                <a:solidFill>
                  <a:srgbClr val="548235"/>
                </a:solidFill>
                <a:ea typeface="微软雅黑" panose="020B0503020204020204" charset="-122"/>
                <a:cs typeface="微软雅黑" panose="020B0503020204020204" charset="-122"/>
              </a:rPr>
              <a:t>坚韧不拔</a:t>
            </a:r>
            <a:endParaRPr lang="zh-CN" sz="2400">
              <a:solidFill>
                <a:srgbClr val="548235"/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1" name="图形 30" descr="书签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05" y="-81054"/>
            <a:ext cx="914400" cy="9144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-6985"/>
            <a:ext cx="12192000" cy="6869430"/>
          </a:xfrm>
          <a:prstGeom prst="rect">
            <a:avLst/>
          </a:prstGeom>
          <a:solidFill>
            <a:srgbClr val="5D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VI-4-横版-v2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2520" y="-7620"/>
            <a:ext cx="9717405" cy="68700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56235" y="0"/>
            <a:ext cx="699770" cy="965200"/>
            <a:chOff x="582" y="-11"/>
            <a:chExt cx="1102" cy="1520"/>
          </a:xfrm>
        </p:grpSpPr>
        <p:grpSp>
          <p:nvGrpSpPr>
            <p:cNvPr id="6" name="组合 5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9" name="等腰三角形 8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82270" y="945515"/>
            <a:ext cx="67373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品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牌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VIS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统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82270" y="3413760"/>
            <a:ext cx="687070" cy="3448050"/>
            <a:chOff x="602" y="5376"/>
            <a:chExt cx="1082" cy="5430"/>
          </a:xfrm>
        </p:grpSpPr>
        <p:grpSp>
          <p:nvGrpSpPr>
            <p:cNvPr id="12" name="组合 11"/>
            <p:cNvGrpSpPr/>
            <p:nvPr/>
          </p:nvGrpSpPr>
          <p:grpSpPr>
            <a:xfrm rot="10800000">
              <a:off x="602" y="5376"/>
              <a:ext cx="1082" cy="1520"/>
              <a:chOff x="1586" y="929"/>
              <a:chExt cx="1673" cy="2383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604" y="6664"/>
              <a:ext cx="1081" cy="4143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1275" y="-5080"/>
            <a:ext cx="8837295" cy="68630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6235" y="0"/>
            <a:ext cx="699770" cy="965200"/>
            <a:chOff x="582" y="-11"/>
            <a:chExt cx="1102" cy="1520"/>
          </a:xfrm>
        </p:grpSpPr>
        <p:grpSp>
          <p:nvGrpSpPr>
            <p:cNvPr id="5" name="组合 4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8" name="等腰三角形 7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82270" y="945515"/>
            <a:ext cx="67373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品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牌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VIS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统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82270" y="3413760"/>
            <a:ext cx="687070" cy="3448050"/>
            <a:chOff x="602" y="5376"/>
            <a:chExt cx="1082" cy="5430"/>
          </a:xfrm>
        </p:grpSpPr>
        <p:grpSp>
          <p:nvGrpSpPr>
            <p:cNvPr id="11" name="组合 10"/>
            <p:cNvGrpSpPr/>
            <p:nvPr/>
          </p:nvGrpSpPr>
          <p:grpSpPr>
            <a:xfrm rot="10800000">
              <a:off x="602" y="5376"/>
              <a:ext cx="1082" cy="1520"/>
              <a:chOff x="1586" y="929"/>
              <a:chExt cx="1673" cy="2383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604" y="6664"/>
              <a:ext cx="1081" cy="4143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71" y="-15240"/>
            <a:ext cx="9700752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42" y="0"/>
            <a:ext cx="9700752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56235" y="0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82270" y="945515"/>
            <a:ext cx="67373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品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牌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VIS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统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82270" y="3413760"/>
            <a:ext cx="687070" cy="3448050"/>
            <a:chOff x="602" y="5376"/>
            <a:chExt cx="1082" cy="5430"/>
          </a:xfrm>
        </p:grpSpPr>
        <p:grpSp>
          <p:nvGrpSpPr>
            <p:cNvPr id="13" name="组合 12"/>
            <p:cNvGrpSpPr/>
            <p:nvPr/>
          </p:nvGrpSpPr>
          <p:grpSpPr>
            <a:xfrm rot="10800000">
              <a:off x="602" y="5376"/>
              <a:ext cx="1082" cy="1520"/>
              <a:chOff x="1586" y="929"/>
              <a:chExt cx="1673" cy="2383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604" y="6664"/>
              <a:ext cx="1081" cy="4143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49" y="0"/>
            <a:ext cx="9700752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56235" y="0"/>
            <a:ext cx="699770" cy="965200"/>
            <a:chOff x="582" y="-11"/>
            <a:chExt cx="1102" cy="1520"/>
          </a:xfrm>
        </p:grpSpPr>
        <p:grpSp>
          <p:nvGrpSpPr>
            <p:cNvPr id="7" name="组合 6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82270" y="945515"/>
            <a:ext cx="67373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品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牌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VIS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统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82270" y="3413760"/>
            <a:ext cx="687070" cy="3448050"/>
            <a:chOff x="602" y="5376"/>
            <a:chExt cx="1082" cy="5430"/>
          </a:xfrm>
        </p:grpSpPr>
        <p:grpSp>
          <p:nvGrpSpPr>
            <p:cNvPr id="13" name="组合 12"/>
            <p:cNvGrpSpPr/>
            <p:nvPr/>
          </p:nvGrpSpPr>
          <p:grpSpPr>
            <a:xfrm rot="10800000">
              <a:off x="602" y="5376"/>
              <a:ext cx="1082" cy="1520"/>
              <a:chOff x="1586" y="929"/>
              <a:chExt cx="1673" cy="2383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604" y="6664"/>
              <a:ext cx="1081" cy="4143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6235" y="0"/>
            <a:ext cx="699770" cy="965200"/>
            <a:chOff x="582" y="-11"/>
            <a:chExt cx="1102" cy="1520"/>
          </a:xfrm>
        </p:grpSpPr>
        <p:grpSp>
          <p:nvGrpSpPr>
            <p:cNvPr id="5" name="组合 4"/>
            <p:cNvGrpSpPr/>
            <p:nvPr/>
          </p:nvGrpSpPr>
          <p:grpSpPr>
            <a:xfrm>
              <a:off x="602" y="-11"/>
              <a:ext cx="1082" cy="1520"/>
              <a:chOff x="1586" y="929"/>
              <a:chExt cx="1673" cy="2383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8" name="等腰三角形 7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582" y="220"/>
              <a:ext cx="10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82270" y="945515"/>
            <a:ext cx="67373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品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牌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VIS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统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82270" y="3413760"/>
            <a:ext cx="687070" cy="3448050"/>
            <a:chOff x="602" y="5376"/>
            <a:chExt cx="1082" cy="5430"/>
          </a:xfrm>
        </p:grpSpPr>
        <p:grpSp>
          <p:nvGrpSpPr>
            <p:cNvPr id="11" name="组合 10"/>
            <p:cNvGrpSpPr/>
            <p:nvPr/>
          </p:nvGrpSpPr>
          <p:grpSpPr>
            <a:xfrm rot="10800000">
              <a:off x="602" y="5376"/>
              <a:ext cx="1082" cy="1520"/>
              <a:chOff x="1586" y="929"/>
              <a:chExt cx="1673" cy="2383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586" y="929"/>
                <a:ext cx="1673" cy="23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>
                <a:off x="1586" y="2381"/>
                <a:ext cx="1671" cy="9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604" y="6664"/>
              <a:ext cx="1081" cy="4143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92" y="-15240"/>
            <a:ext cx="9700752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4.xml><?xml version="1.0" encoding="utf-8"?>
<p:tagLst xmlns:p="http://schemas.openxmlformats.org/presentationml/2006/main">
  <p:tag name="KSO_WM_SPECIAL_SOURCE" val="bdnull"/>
</p:tagLst>
</file>

<file path=ppt/tags/tag65.xml><?xml version="1.0" encoding="utf-8"?>
<p:tagLst xmlns:p="http://schemas.openxmlformats.org/presentationml/2006/main">
  <p:tag name="KSO_WM_SPECIAL_SOURCE" val="bdnull"/>
</p:tagLst>
</file>

<file path=ppt/tags/tag66.xml><?xml version="1.0" encoding="utf-8"?>
<p:tagLst xmlns:p="http://schemas.openxmlformats.org/presentationml/2006/main">
  <p:tag name="KSO_WM_SPECIAL_SOURCE" val="bdnull"/>
</p:tagLst>
</file>

<file path=ppt/tags/tag67.xml><?xml version="1.0" encoding="utf-8"?>
<p:tagLst xmlns:p="http://schemas.openxmlformats.org/presentationml/2006/main">
  <p:tag name="KSO_WM_SPECIAL_SOURCE" val="bdnull"/>
</p:tagLst>
</file>

<file path=ppt/tags/tag68.xml><?xml version="1.0" encoding="utf-8"?>
<p:tagLst xmlns:p="http://schemas.openxmlformats.org/presentationml/2006/main">
  <p:tag name="KSO_WM_SPECIAL_SOURCE" val="bdnull"/>
</p:tagLst>
</file>

<file path=ppt/tags/tag69.xml><?xml version="1.0" encoding="utf-8"?>
<p:tagLst xmlns:p="http://schemas.openxmlformats.org/presentationml/2006/main"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PECIAL_SOURCE" val="bdnull"/>
</p:tagLst>
</file>

<file path=ppt/tags/tag71.xml><?xml version="1.0" encoding="utf-8"?>
<p:tagLst xmlns:p="http://schemas.openxmlformats.org/presentationml/2006/main">
  <p:tag name="KSO_WM_SPECIAL_SOURCE" val="bdnull"/>
</p:tagLst>
</file>

<file path=ppt/tags/tag72.xml><?xml version="1.0" encoding="utf-8"?>
<p:tagLst xmlns:p="http://schemas.openxmlformats.org/presentationml/2006/main">
  <p:tag name="KSO_WM_SPECIAL_SOURCE" val="bdnull"/>
</p:tagLst>
</file>

<file path=ppt/tags/tag73.xml><?xml version="1.0" encoding="utf-8"?>
<p:tagLst xmlns:p="http://schemas.openxmlformats.org/presentationml/2006/main">
  <p:tag name="KSO_WM_SPECIAL_SOURCE" val="bdnull"/>
</p:tagLst>
</file>

<file path=ppt/tags/tag74.xml><?xml version="1.0" encoding="utf-8"?>
<p:tagLst xmlns:p="http://schemas.openxmlformats.org/presentationml/2006/main">
  <p:tag name="KSO_WM_SPECIAL_SOURCE" val="bdnull"/>
</p:tagLst>
</file>

<file path=ppt/tags/tag75.xml><?xml version="1.0" encoding="utf-8"?>
<p:tagLst xmlns:p="http://schemas.openxmlformats.org/presentationml/2006/main">
  <p:tag name="KSO_WM_SPECIAL_SOURCE" val="bdnull"/>
</p:tagLst>
</file>

<file path=ppt/tags/tag76.xml><?xml version="1.0" encoding="utf-8"?>
<p:tagLst xmlns:p="http://schemas.openxmlformats.org/presentationml/2006/main">
  <p:tag name="KSO_WM_SPECIAL_SOURCE" val="bdnull"/>
</p:tagLst>
</file>

<file path=ppt/tags/tag77.xml><?xml version="1.0" encoding="utf-8"?>
<p:tagLst xmlns:p="http://schemas.openxmlformats.org/presentationml/2006/main">
  <p:tag name="KSO_WM_SPECIAL_SOURCE" val="bdnull"/>
</p:tagLst>
</file>

<file path=ppt/tags/tag78.xml><?xml version="1.0" encoding="utf-8"?>
<p:tagLst xmlns:p="http://schemas.openxmlformats.org/presentationml/2006/main">
  <p:tag name="KSO_DOCER_TEMPLATE_OPEN_ONCE_MARK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WPS 演示</Application>
  <PresentationFormat>宽屏</PresentationFormat>
  <Paragraphs>130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Segoe UI</vt:lpstr>
      <vt:lpstr>Times New Roman</vt:lpstr>
      <vt:lpstr>Arial Unicode MS</vt:lpstr>
      <vt:lpstr>Office 主题​​</vt:lpstr>
      <vt:lpstr>简介</vt:lpstr>
      <vt:lpstr>企业&amp;品牌的价值观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依依人玲</cp:lastModifiedBy>
  <cp:revision>85</cp:revision>
  <dcterms:created xsi:type="dcterms:W3CDTF">2019-06-19T02:08:00Z</dcterms:created>
  <dcterms:modified xsi:type="dcterms:W3CDTF">2022-01-10T03:23:29Z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4BB6F7A9134E412C8F193CA28E4FC771</vt:lpwstr>
  </property>
</Properties>
</file>